
<file path=[Content_Types].xml><?xml version="1.0" encoding="utf-8"?>
<Types xmlns="http://schemas.openxmlformats.org/package/2006/content-types">
  <Default Extension="xlsx" ContentType="application/vnd.openxmlformats-officedocument.spreadsheetml.sheet"/>
  <Default Extension="png" ContentType="image/png"/>
  <Default Extension="jpeg" ContentType="image/jpe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4"/>
  </p:handoutMasterIdLst>
  <p:sldIdLst>
    <p:sldId id="256" r:id="rId3"/>
    <p:sldId id="257" r:id="rId5"/>
    <p:sldId id="258" r:id="rId6"/>
    <p:sldId id="260" r:id="rId7"/>
    <p:sldId id="262" r:id="rId8"/>
    <p:sldId id="263" r:id="rId9"/>
    <p:sldId id="265" r:id="rId10"/>
    <p:sldId id="266" r:id="rId11"/>
    <p:sldId id="261" r:id="rId12"/>
    <p:sldId id="267"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78" d="100"/>
          <a:sy n="78" d="100"/>
        </p:scale>
        <p:origin x="654" y="54"/>
      </p:cViewPr>
      <p:guideLst>
        <p:guide orient="horz" pos="2159"/>
        <p:guide pos="3815"/>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handoutMaster" Target="handoutMasters/handoutMaster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4" Type="http://schemas.microsoft.com/office/2011/relationships/chartColorStyle" Target="colors1.xml"/><Relationship Id="rId3" Type="http://schemas.microsoft.com/office/2011/relationships/chartStyle" Target="style1.xml"/><Relationship Id="rId2" Type="http://schemas.openxmlformats.org/officeDocument/2006/relationships/themeOverride" Target="../theme/themeOverrid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434117643866791"/>
          <c:y val="0.0978860046887531"/>
          <c:w val="0.849633615117384"/>
          <c:h val="0.890638888888889"/>
        </c:manualLayout>
      </c:layout>
      <c:radarChart>
        <c:radarStyle val="marker"/>
        <c:varyColors val="0"/>
        <c:ser>
          <c:idx val="0"/>
          <c:order val="0"/>
          <c:tx>
            <c:strRef>
              <c:f>Sheet1!$B$1</c:f>
              <c:strCache>
                <c:ptCount val="1"/>
                <c:pt idx="0">
                  <c:v>系列 1</c:v>
                </c:pt>
              </c:strCache>
            </c:strRef>
          </c:tx>
          <c:spPr>
            <a:ln w="19050" cap="flat" cmpd="sng" algn="ctr">
              <a:solidFill>
                <a:sysClr val="window" lastClr="FFFFFF"/>
              </a:solidFill>
              <a:prstDash val="solid"/>
              <a:miter lim="800000"/>
            </a:ln>
            <a:effectLst/>
            <a:sp3d>
              <a:extrusionClr>
                <a:srgbClr val="FFFFFF"/>
              </a:extrusionClr>
              <a:contourClr>
                <a:srgbClr val="FFFFFF"/>
              </a:contourClr>
            </a:sp3d>
          </c:spPr>
          <c:marker>
            <c:symbol val="none"/>
          </c:marker>
          <c:dLbls>
            <c:delete val="1"/>
          </c:dLbls>
          <c:cat>
            <c:numRef>
              <c:f>Sheet1!$A$2:$A$6</c:f>
              <c:numCache>
                <c:formatCode>yyyy/m/d</c:formatCode>
                <c:ptCount val="5"/>
                <c:pt idx="0" c:formatCode="yyyy/m/d">
                  <c:v>43759</c:v>
                </c:pt>
                <c:pt idx="1" c:formatCode="yyyy/m/d">
                  <c:v>43766</c:v>
                </c:pt>
                <c:pt idx="2" c:formatCode="yyyy/m/d">
                  <c:v>43773</c:v>
                </c:pt>
                <c:pt idx="3" c:formatCode="yyyy/m/d">
                  <c:v>43780</c:v>
                </c:pt>
                <c:pt idx="4" c:formatCode="yyyy/m/d">
                  <c:v>43784</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ln w="28575" cap="rnd">
              <a:solidFill>
                <a:schemeClr val="accent2"/>
              </a:solidFill>
              <a:round/>
            </a:ln>
            <a:effectLst/>
          </c:spPr>
          <c:marker>
            <c:symbol val="none"/>
          </c:marker>
          <c:dLbls>
            <c:delete val="1"/>
          </c:dLbls>
          <c:cat>
            <c:numRef>
              <c:f>Sheet1!$A$2:$A$6</c:f>
              <c:numCache>
                <c:formatCode>yyyy/m/d</c:formatCode>
                <c:ptCount val="5"/>
                <c:pt idx="0" c:formatCode="yyyy/m/d">
                  <c:v>43759</c:v>
                </c:pt>
                <c:pt idx="1" c:formatCode="yyyy/m/d">
                  <c:v>43766</c:v>
                </c:pt>
                <c:pt idx="2" c:formatCode="yyyy/m/d">
                  <c:v>43773</c:v>
                </c:pt>
                <c:pt idx="3" c:formatCode="yyyy/m/d">
                  <c:v>43780</c:v>
                </c:pt>
                <c:pt idx="4" c:formatCode="yyyy/m/d">
                  <c:v>43784</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968970917"/>
        <c:axId val="90548208"/>
      </c:radarChart>
      <c:catAx>
        <c:axId val="968970917"/>
        <c:scaling>
          <c:orientation val="minMax"/>
        </c:scaling>
        <c:delete val="1"/>
        <c:axPos val="b"/>
        <c:majorTickMark val="none"/>
        <c:minorTickMark val="none"/>
        <c:tickLblPos val="nextTo"/>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90548208"/>
        <c:crosses val="autoZero"/>
        <c:auto val="1"/>
        <c:lblAlgn val="ctr"/>
        <c:lblOffset val="100"/>
        <c:noMultiLvlLbl val="0"/>
      </c:catAx>
      <c:valAx>
        <c:axId val="90548208"/>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p>
        </c:txPr>
        <c:crossAx val="968970917"/>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image" Target="../media/image20.jpeg"/></Relationships>
</file>

<file path=ppt/diagrams/_rels/drawing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image" Target="../media/image20.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FB0B7038-E59F-4A80-A75E-7AA9F300D739}" type="doc">
      <dgm:prSet loTypeId="process" loCatId="process" qsTypeId="urn:microsoft.com/office/officeart/2005/8/quickstyle/simple1" qsCatId="simple" csTypeId="urn:microsoft.com/office/officeart/2005/8/colors/accent1_2" csCatId="accent1" phldr="0"/>
      <dgm:spPr/>
      <dgm:t>
        <a:bodyPr/>
        <a:p>
          <a:endParaRPr lang="zh-CN" altLang="en-US"/>
        </a:p>
      </dgm:t>
    </dgm:pt>
    <dgm:pt modelId="{E9FF6F63-DE8B-49AE-AD60-255A714A296C}">
      <dgm:prSet phldrT="[文本]" phldr="0" custT="0"/>
      <dgm:spPr/>
      <dgm:t>
        <a:bodyPr vert="horz" wrap="square"/>
        <a:p>
          <a:pPr>
            <a:lnSpc>
              <a:spcPct val="100000"/>
            </a:lnSpc>
            <a:spcBef>
              <a:spcPct val="0"/>
            </a:spcBef>
            <a:spcAft>
              <a:spcPct val="35000"/>
            </a:spcAft>
          </a:pPr>
          <a:r>
            <a:rPr lang="en-US" altLang="zh-CN"/>
            <a:t>one</a:t>
          </a:r>
          <a:r>
            <a:rPr lang="en-US" altLang="zh-CN"/>
            <a:t/>
          </a:r>
          <a:endParaRPr lang="en-US" altLang="zh-CN"/>
        </a:p>
      </dgm:t>
    </dgm:pt>
    <dgm:pt modelId="{E2F25AF7-B1AC-494B-B2C1-7761C2AD5D10}" cxnId="{7A024653-4C85-4FC5-9B9C-8564771E42E8}" type="parTrans">
      <dgm:prSet/>
      <dgm:spPr/>
      <dgm:t>
        <a:bodyPr/>
        <a:p>
          <a:endParaRPr lang="zh-CN" altLang="en-US"/>
        </a:p>
      </dgm:t>
    </dgm:pt>
    <dgm:pt modelId="{7C3A5ED0-3AE2-4C34-80A5-AFDCC3D00C7D}" cxnId="{7A024653-4C85-4FC5-9B9C-8564771E42E8}" type="sibTrans">
      <dgm:prSet/>
      <dgm:spPr/>
      <dgm:t>
        <a:bodyPr/>
        <a:p>
          <a:endParaRPr lang="zh-CN" altLang="en-US"/>
        </a:p>
      </dgm:t>
    </dgm:pt>
    <dgm:pt modelId="{9605A072-0B47-4717-B762-6E4A030618BB}">
      <dgm:prSet phldrT="[文本]" phldr="0" custT="1"/>
      <dgm:spPr/>
      <dgm:t>
        <a:bodyPr vert="horz" wrap="square"/>
        <a:p>
          <a:pPr>
            <a:lnSpc>
              <a:spcPct val="100000"/>
            </a:lnSpc>
            <a:spcBef>
              <a:spcPct val="0"/>
            </a:spcBef>
            <a:spcAft>
              <a:spcPct val="15000"/>
            </a:spcAft>
          </a:pPr>
          <a:r>
            <a:rPr lang="zh-CN" altLang="en-US" sz="1400" b="1" dirty="0">
              <a:latin typeface="+mj-ea"/>
              <a:ea typeface="+mj-ea"/>
              <a:cs typeface="+mj-ea"/>
              <a:sym typeface="微软雅黑" panose="020B0503020204020204" charset="-122"/>
            </a:rPr>
            <a:t/>
          </a:r>
          <a:endParaRPr lang="zh-CN" altLang="en-US" sz="1400" b="1" dirty="0">
            <a:latin typeface="+mj-ea"/>
            <a:ea typeface="+mj-ea"/>
            <a:cs typeface="+mj-ea"/>
            <a:sym typeface="微软雅黑" panose="020B0503020204020204" charset="-122"/>
          </a:endParaRPr>
        </a:p>
      </dgm:t>
    </dgm:pt>
    <dgm:pt modelId="{634AE88D-8820-420B-87FD-977F139B503C}" cxnId="{48120A5C-8D51-45F6-93EE-0487AE6B4F87}" type="parTrans">
      <dgm:prSet/>
      <dgm:spPr/>
      <dgm:t>
        <a:bodyPr/>
        <a:p>
          <a:endParaRPr lang="zh-CN" altLang="en-US"/>
        </a:p>
      </dgm:t>
    </dgm:pt>
    <dgm:pt modelId="{944FE9C1-9611-4716-B91B-6E3024D1434A}" cxnId="{48120A5C-8D51-45F6-93EE-0487AE6B4F87}" type="sibTrans">
      <dgm:prSet/>
      <dgm:spPr/>
      <dgm:t>
        <a:bodyPr/>
        <a:p>
          <a:endParaRPr lang="zh-CN" altLang="en-US"/>
        </a:p>
      </dgm:t>
    </dgm:pt>
    <dgm:pt modelId="{4D3602F6-4A56-471E-94CA-95C297AF4D0A}">
      <dgm:prSet phldrT="[文本]" phldr="0" custT="0"/>
      <dgm:spPr/>
      <dgm:t>
        <a:bodyPr vert="horz" wrap="square"/>
        <a:p>
          <a:pPr>
            <a:lnSpc>
              <a:spcPct val="100000"/>
            </a:lnSpc>
            <a:spcBef>
              <a:spcPct val="0"/>
            </a:spcBef>
            <a:spcAft>
              <a:spcPct val="35000"/>
            </a:spcAft>
          </a:pPr>
          <a:r>
            <a:rPr lang="en-US" altLang="zh-CN"/>
            <a:t>two</a:t>
          </a:r>
          <a:r>
            <a:rPr lang="en-US" altLang="zh-CN"/>
            <a:t/>
          </a:r>
          <a:endParaRPr lang="en-US" altLang="zh-CN"/>
        </a:p>
      </dgm:t>
    </dgm:pt>
    <dgm:pt modelId="{511DB170-6BB5-4ADD-8085-548C5A4D75BB}" cxnId="{2C76F4DD-D171-456A-B825-87CA5EEE71D7}" type="parTrans">
      <dgm:prSet/>
      <dgm:spPr/>
      <dgm:t>
        <a:bodyPr/>
        <a:p>
          <a:endParaRPr lang="zh-CN" altLang="en-US"/>
        </a:p>
      </dgm:t>
    </dgm:pt>
    <dgm:pt modelId="{44F1BF6E-18A0-4182-BD68-FA72641FED89}" cxnId="{2C76F4DD-D171-456A-B825-87CA5EEE71D7}" type="sibTrans">
      <dgm:prSet/>
      <dgm:spPr/>
      <dgm:t>
        <a:bodyPr/>
        <a:p>
          <a:endParaRPr lang="zh-CN" altLang="en-US"/>
        </a:p>
      </dgm:t>
    </dgm:pt>
    <dgm:pt modelId="{5137751A-6B92-4416-913C-FAEC6CB5829E}">
      <dgm:prSet phldrT="[文本]" phldr="0" custT="1"/>
      <dgm:spPr/>
      <dgm:t>
        <a:bodyPr vert="horz" wrap="square"/>
        <a:p>
          <a:pPr>
            <a:lnSpc>
              <a:spcPct val="100000"/>
            </a:lnSpc>
            <a:spcBef>
              <a:spcPct val="0"/>
            </a:spcBef>
            <a:spcAft>
              <a:spcPct val="15000"/>
            </a:spcAft>
          </a:pPr>
          <a:r>
            <a:rPr lang="zh-CN" altLang="en-US" sz="1400" b="1" dirty="0">
              <a:latin typeface="+mj-ea"/>
              <a:ea typeface="+mj-ea"/>
              <a:cs typeface="+mj-ea"/>
              <a:sym typeface="微软雅黑" panose="020B0503020204020204" charset="-122"/>
            </a:rPr>
            <a:t>   </a:t>
          </a:r>
          <a:r>
            <a:rPr lang="zh-CN" altLang="en-US" sz="1400" b="1" dirty="0">
              <a:latin typeface="+mj-ea"/>
              <a:ea typeface="+mj-ea"/>
              <a:cs typeface="+mj-ea"/>
              <a:sym typeface="微软雅黑" panose="020B0503020204020204" charset="-122"/>
            </a:rPr>
            <a:t/>
          </a:r>
          <a:endParaRPr lang="zh-CN" altLang="en-US" sz="1400" b="1" dirty="0">
            <a:latin typeface="+mj-ea"/>
            <a:ea typeface="+mj-ea"/>
            <a:cs typeface="+mj-ea"/>
            <a:sym typeface="微软雅黑" panose="020B0503020204020204" charset="-122"/>
          </a:endParaRPr>
        </a:p>
      </dgm:t>
    </dgm:pt>
    <dgm:pt modelId="{059D19CA-05CD-47BD-8E16-408EC613C9A8}" cxnId="{7AE61C5D-6E26-4737-A59B-B8E33550256A}" type="parTrans">
      <dgm:prSet/>
      <dgm:spPr/>
      <dgm:t>
        <a:bodyPr/>
        <a:p>
          <a:endParaRPr lang="zh-CN" altLang="en-US"/>
        </a:p>
      </dgm:t>
    </dgm:pt>
    <dgm:pt modelId="{3D0CFC71-DD02-4AEE-931E-800CBFD442DE}" cxnId="{7AE61C5D-6E26-4737-A59B-B8E33550256A}" type="sibTrans">
      <dgm:prSet/>
      <dgm:spPr/>
      <dgm:t>
        <a:bodyPr/>
        <a:p>
          <a:endParaRPr lang="zh-CN" altLang="en-US"/>
        </a:p>
      </dgm:t>
    </dgm:pt>
    <dgm:pt modelId="{C77B2DE7-72B5-4696-8020-E9D212156430}">
      <dgm:prSet phldrT="[文本]" phldr="0" custT="0"/>
      <dgm:spPr/>
      <dgm:t>
        <a:bodyPr vert="horz" wrap="square"/>
        <a:p>
          <a:pPr>
            <a:lnSpc>
              <a:spcPct val="100000"/>
            </a:lnSpc>
            <a:spcBef>
              <a:spcPct val="0"/>
            </a:spcBef>
            <a:spcAft>
              <a:spcPct val="35000"/>
            </a:spcAft>
          </a:pPr>
          <a:r>
            <a:rPr lang="en-US" altLang="zh-CN"/>
            <a:t>three</a:t>
          </a:r>
          <a:r>
            <a:rPr lang="en-US" altLang="zh-CN"/>
            <a:t/>
          </a:r>
          <a:endParaRPr lang="en-US" altLang="zh-CN"/>
        </a:p>
      </dgm:t>
    </dgm:pt>
    <dgm:pt modelId="{CFDAE099-E9CA-400D-9E0B-5FF2A223D856}" cxnId="{E4E005C3-7754-4803-9A7A-27171FD34629}" type="parTrans">
      <dgm:prSet/>
      <dgm:spPr/>
      <dgm:t>
        <a:bodyPr/>
        <a:p>
          <a:endParaRPr lang="zh-CN" altLang="en-US"/>
        </a:p>
      </dgm:t>
    </dgm:pt>
    <dgm:pt modelId="{00E0D5AB-294E-4D02-9E82-5E730EC20037}" cxnId="{E4E005C3-7754-4803-9A7A-27171FD34629}" type="sibTrans">
      <dgm:prSet/>
      <dgm:spPr/>
      <dgm:t>
        <a:bodyPr/>
        <a:p>
          <a:endParaRPr lang="zh-CN" altLang="en-US"/>
        </a:p>
      </dgm:t>
    </dgm:pt>
    <dgm:pt modelId="{2C6AD28F-A1D9-42FD-8523-B2CDE1C853BE}">
      <dgm:prSet phldrT="[文本]" phldr="0" custT="1"/>
      <dgm:spPr/>
      <dgm:t>
        <a:bodyPr vert="horz" wrap="square"/>
        <a:p>
          <a:pPr>
            <a:lnSpc>
              <a:spcPct val="100000"/>
            </a:lnSpc>
            <a:spcBef>
              <a:spcPct val="0"/>
            </a:spcBef>
            <a:spcAft>
              <a:spcPct val="15000"/>
            </a:spcAft>
          </a:pPr>
          <a:r>
            <a:rPr lang="zh-CN" altLang="en-US" sz="1400" b="1" dirty="0">
              <a:latin typeface="+mj-ea"/>
              <a:ea typeface="+mj-ea"/>
              <a:cs typeface="+mj-ea"/>
              <a:sym typeface="微软雅黑" panose="020B0503020204020204" charset="-122"/>
            </a:rPr>
            <a:t/>
          </a:r>
          <a:endParaRPr lang="zh-CN" altLang="en-US" sz="1400" b="1" dirty="0">
            <a:latin typeface="+mj-ea"/>
            <a:ea typeface="+mj-ea"/>
            <a:cs typeface="+mj-ea"/>
            <a:sym typeface="微软雅黑" panose="020B0503020204020204" charset="-122"/>
          </a:endParaRPr>
        </a:p>
      </dgm:t>
    </dgm:pt>
    <dgm:pt modelId="{C2130940-6177-476C-8D94-9A73013EDAE3}" cxnId="{1F876027-6706-4065-9EF7-29D8B39D1F64}" type="parTrans">
      <dgm:prSet/>
      <dgm:spPr/>
      <dgm:t>
        <a:bodyPr/>
        <a:p>
          <a:endParaRPr lang="zh-CN" altLang="en-US"/>
        </a:p>
      </dgm:t>
    </dgm:pt>
    <dgm:pt modelId="{03815DB2-473C-47DE-A096-BBAC8434EAE7}" cxnId="{1F876027-6706-4065-9EF7-29D8B39D1F64}" type="sibTrans">
      <dgm:prSet/>
      <dgm:spPr/>
      <dgm:t>
        <a:bodyPr/>
        <a:p>
          <a:endParaRPr lang="zh-CN" altLang="en-US"/>
        </a:p>
      </dgm:t>
    </dgm:pt>
    <dgm:pt modelId="{2259DA5B-404B-47F1-B1DB-979C30998732}">
      <dgm:prSet phldr="0" custT="0"/>
      <dgm:spPr/>
      <dgm:t>
        <a:bodyPr vert="horz" wrap="square"/>
        <a:p>
          <a:pPr>
            <a:lnSpc>
              <a:spcPct val="100000"/>
            </a:lnSpc>
            <a:spcBef>
              <a:spcPct val="0"/>
            </a:spcBef>
            <a:spcAft>
              <a:spcPct val="35000"/>
            </a:spcAft>
          </a:pPr>
          <a:r>
            <a:rPr lang="en-US"/>
            <a:t>four</a:t>
          </a:r>
          <a:r>
            <a:rPr lang="en-US"/>
            <a:t/>
          </a:r>
          <a:endParaRPr lang="en-US"/>
        </a:p>
      </dgm:t>
    </dgm:pt>
    <dgm:pt modelId="{50308600-E2CD-4E9A-8040-37E13F74F9AA}" cxnId="{3672B2EA-0B90-4359-911E-823BA835DFB2}" type="parTrans">
      <dgm:prSet/>
      <dgm:spPr/>
    </dgm:pt>
    <dgm:pt modelId="{FE73F0DB-D1A7-48B5-A35C-632F92EF653F}" cxnId="{3672B2EA-0B90-4359-911E-823BA835DFB2}" type="sibTrans">
      <dgm:prSet/>
      <dgm:spPr/>
    </dgm:pt>
    <dgm:pt modelId="{4E8D2CA5-E8F3-41AD-B35D-1FCF8CAD3487}" type="pres">
      <dgm:prSet presAssocID="{FB0B7038-E59F-4A80-A75E-7AA9F300D739}" presName="rootnode" presStyleCnt="0">
        <dgm:presLayoutVars>
          <dgm:chMax/>
          <dgm:chPref/>
          <dgm:dir/>
          <dgm:animLvl val="lvl"/>
        </dgm:presLayoutVars>
      </dgm:prSet>
      <dgm:spPr/>
    </dgm:pt>
    <dgm:pt modelId="{4885D9FF-6621-4FC5-A9DE-327AB74500CD}" type="pres">
      <dgm:prSet presAssocID="{E9FF6F63-DE8B-49AE-AD60-255A714A296C}" presName="composite" presStyleCnt="0"/>
      <dgm:spPr/>
    </dgm:pt>
    <dgm:pt modelId="{C1069558-9A0D-4777-9B5C-1F8CC5A904D0}" type="pres">
      <dgm:prSet presAssocID="{E9FF6F63-DE8B-49AE-AD60-255A714A296C}" presName="bentUpArrow1" presStyleLbl="alignImgPlace1" presStyleIdx="0" presStyleCnt="3"/>
      <dgm:spPr/>
    </dgm:pt>
    <dgm:pt modelId="{B6B3DBAD-9628-4182-98C9-C3F56A96B563}" type="pres">
      <dgm:prSet presAssocID="{E9FF6F63-DE8B-49AE-AD60-255A714A296C}" presName="ParentText" presStyleLbl="node1" presStyleIdx="0" presStyleCnt="4">
        <dgm:presLayoutVars>
          <dgm:chMax val="1"/>
          <dgm:chPref val="1"/>
          <dgm:bulletEnabled val="1"/>
        </dgm:presLayoutVars>
      </dgm:prSet>
      <dgm:spPr/>
    </dgm:pt>
    <dgm:pt modelId="{CF563743-F0CD-43FF-8ED9-181590D5AEC7}" type="pres">
      <dgm:prSet presAssocID="{E9FF6F63-DE8B-49AE-AD60-255A714A296C}" presName="ChildText" presStyleLbl="revTx" presStyleIdx="0" presStyleCnt="3">
        <dgm:presLayoutVars>
          <dgm:chMax val="0"/>
          <dgm:chPref val="0"/>
          <dgm:bulletEnabled val="1"/>
        </dgm:presLayoutVars>
      </dgm:prSet>
      <dgm:spPr/>
    </dgm:pt>
    <dgm:pt modelId="{F1E93E89-BF11-425F-8AD8-57BDCD076633}" type="pres">
      <dgm:prSet presAssocID="{7C3A5ED0-3AE2-4C34-80A5-AFDCC3D00C7D}" presName="sibTrans" presStyleCnt="0"/>
      <dgm:spPr/>
    </dgm:pt>
    <dgm:pt modelId="{5D08F00E-1A1B-44FE-B733-AC1EDA64F34E}" type="pres">
      <dgm:prSet presAssocID="{4D3602F6-4A56-471E-94CA-95C297AF4D0A}" presName="composite" presStyleCnt="0"/>
      <dgm:spPr/>
    </dgm:pt>
    <dgm:pt modelId="{A3E57910-EB90-4850-9A4E-8662A513D003}" type="pres">
      <dgm:prSet presAssocID="{4D3602F6-4A56-471E-94CA-95C297AF4D0A}" presName="bentUpArrow1" presStyleLbl="alignImgPlace1" presStyleIdx="1" presStyleCnt="3"/>
      <dgm:spPr/>
    </dgm:pt>
    <dgm:pt modelId="{FAF4FC6F-67B2-4C23-BD82-FF5779C49F32}" type="pres">
      <dgm:prSet presAssocID="{4D3602F6-4A56-471E-94CA-95C297AF4D0A}" presName="ParentText" presStyleLbl="node1" presStyleIdx="1" presStyleCnt="4">
        <dgm:presLayoutVars>
          <dgm:chMax val="1"/>
          <dgm:chPref val="1"/>
          <dgm:bulletEnabled val="1"/>
        </dgm:presLayoutVars>
      </dgm:prSet>
      <dgm:spPr/>
    </dgm:pt>
    <dgm:pt modelId="{8F521252-50A6-4EA9-AC51-762FFBA643C9}" type="pres">
      <dgm:prSet presAssocID="{4D3602F6-4A56-471E-94CA-95C297AF4D0A}" presName="ChildText" presStyleLbl="revTx" presStyleIdx="1" presStyleCnt="3">
        <dgm:presLayoutVars>
          <dgm:chMax val="0"/>
          <dgm:chPref val="0"/>
          <dgm:bulletEnabled val="1"/>
        </dgm:presLayoutVars>
      </dgm:prSet>
      <dgm:spPr/>
    </dgm:pt>
    <dgm:pt modelId="{B2014751-3328-490B-A771-AD3E49DD01DB}" type="pres">
      <dgm:prSet presAssocID="{44F1BF6E-18A0-4182-BD68-FA72641FED89}" presName="sibTrans" presStyleCnt="0"/>
      <dgm:spPr/>
    </dgm:pt>
    <dgm:pt modelId="{694786D1-918A-4EAD-89A6-0B79C452A099}" type="pres">
      <dgm:prSet presAssocID="{C77B2DE7-72B5-4696-8020-E9D212156430}" presName="composite" presStyleCnt="0"/>
      <dgm:spPr/>
    </dgm:pt>
    <dgm:pt modelId="{6E35B331-7CF8-4B39-8669-1B91F0D58AF2}" type="pres">
      <dgm:prSet presAssocID="{C77B2DE7-72B5-4696-8020-E9D212156430}" presName="bentUpArrow1" presStyleLbl="alignImgPlace1" presStyleIdx="2" presStyleCnt="3"/>
      <dgm:spPr/>
    </dgm:pt>
    <dgm:pt modelId="{54F8B79A-809C-4F22-B417-84B1257C574F}" type="pres">
      <dgm:prSet presAssocID="{C77B2DE7-72B5-4696-8020-E9D212156430}" presName="ParentText" presStyleLbl="node1" presStyleIdx="2" presStyleCnt="4">
        <dgm:presLayoutVars>
          <dgm:chMax val="1"/>
          <dgm:chPref val="1"/>
          <dgm:bulletEnabled val="1"/>
        </dgm:presLayoutVars>
      </dgm:prSet>
      <dgm:spPr/>
    </dgm:pt>
    <dgm:pt modelId="{E96D2FF7-1054-4762-89BC-FE6FD3919F9E}" type="pres">
      <dgm:prSet presAssocID="{C77B2DE7-72B5-4696-8020-E9D212156430}" presName="ChildText" presStyleLbl="revTx" presStyleIdx="2" presStyleCnt="3">
        <dgm:presLayoutVars>
          <dgm:chMax val="0"/>
          <dgm:chPref val="0"/>
          <dgm:bulletEnabled val="1"/>
        </dgm:presLayoutVars>
      </dgm:prSet>
      <dgm:spPr/>
    </dgm:pt>
    <dgm:pt modelId="{F89238B4-24E9-4EF1-9B24-60F6E1C76E8F}" type="pres">
      <dgm:prSet presAssocID="{00E0D5AB-294E-4D02-9E82-5E730EC20037}" presName="sibTrans" presStyleCnt="0"/>
      <dgm:spPr/>
    </dgm:pt>
    <dgm:pt modelId="{C042AC3F-C807-4C18-8C19-D9742CF2FEB4}" type="pres">
      <dgm:prSet presAssocID="{2259DA5B-404B-47F1-B1DB-979C30998732}" presName="composite" presStyleCnt="0"/>
      <dgm:spPr/>
    </dgm:pt>
    <dgm:pt modelId="{E2DF7F87-EC20-4158-A159-CF12105965BE}" type="pres">
      <dgm:prSet presAssocID="{2259DA5B-404B-47F1-B1DB-979C30998732}" presName="ParentText" presStyleLbl="node1" presStyleIdx="3" presStyleCnt="4">
        <dgm:presLayoutVars>
          <dgm:chMax val="1"/>
          <dgm:chPref val="1"/>
          <dgm:bulletEnabled val="1"/>
        </dgm:presLayoutVars>
      </dgm:prSet>
      <dgm:spPr/>
    </dgm:pt>
  </dgm:ptLst>
  <dgm:cxnLst>
    <dgm:cxn modelId="{7A024653-4C85-4FC5-9B9C-8564771E42E8}" srcId="{FB0B7038-E59F-4A80-A75E-7AA9F300D739}" destId="{E9FF6F63-DE8B-49AE-AD60-255A714A296C}" srcOrd="0" destOrd="0" parTransId="{E2F25AF7-B1AC-494B-B2C1-7761C2AD5D10}" sibTransId="{7C3A5ED0-3AE2-4C34-80A5-AFDCC3D00C7D}"/>
    <dgm:cxn modelId="{48120A5C-8D51-45F6-93EE-0487AE6B4F87}" srcId="{E9FF6F63-DE8B-49AE-AD60-255A714A296C}" destId="{9605A072-0B47-4717-B762-6E4A030618BB}" srcOrd="0" destOrd="0" parTransId="{634AE88D-8820-420B-87FD-977F139B503C}" sibTransId="{944FE9C1-9611-4716-B91B-6E3024D1434A}"/>
    <dgm:cxn modelId="{2C76F4DD-D171-456A-B825-87CA5EEE71D7}" srcId="{FB0B7038-E59F-4A80-A75E-7AA9F300D739}" destId="{4D3602F6-4A56-471E-94CA-95C297AF4D0A}" srcOrd="1" destOrd="0" parTransId="{511DB170-6BB5-4ADD-8085-548C5A4D75BB}" sibTransId="{44F1BF6E-18A0-4182-BD68-FA72641FED89}"/>
    <dgm:cxn modelId="{7AE61C5D-6E26-4737-A59B-B8E33550256A}" srcId="{4D3602F6-4A56-471E-94CA-95C297AF4D0A}" destId="{5137751A-6B92-4416-913C-FAEC6CB5829E}" srcOrd="0" destOrd="1" parTransId="{059D19CA-05CD-47BD-8E16-408EC613C9A8}" sibTransId="{3D0CFC71-DD02-4AEE-931E-800CBFD442DE}"/>
    <dgm:cxn modelId="{E4E005C3-7754-4803-9A7A-27171FD34629}" srcId="{FB0B7038-E59F-4A80-A75E-7AA9F300D739}" destId="{C77B2DE7-72B5-4696-8020-E9D212156430}" srcOrd="2" destOrd="0" parTransId="{CFDAE099-E9CA-400D-9E0B-5FF2A223D856}" sibTransId="{00E0D5AB-294E-4D02-9E82-5E730EC20037}"/>
    <dgm:cxn modelId="{1F876027-6706-4065-9EF7-29D8B39D1F64}" srcId="{C77B2DE7-72B5-4696-8020-E9D212156430}" destId="{2C6AD28F-A1D9-42FD-8523-B2CDE1C853BE}" srcOrd="0" destOrd="2" parTransId="{C2130940-6177-476C-8D94-9A73013EDAE3}" sibTransId="{03815DB2-473C-47DE-A096-BBAC8434EAE7}"/>
    <dgm:cxn modelId="{3672B2EA-0B90-4359-911E-823BA835DFB2}" srcId="{FB0B7038-E59F-4A80-A75E-7AA9F300D739}" destId="{2259DA5B-404B-47F1-B1DB-979C30998732}" srcOrd="3" destOrd="0" parTransId="{50308600-E2CD-4E9A-8040-37E13F74F9AA}" sibTransId="{FE73F0DB-D1A7-48B5-A35C-632F92EF653F}"/>
    <dgm:cxn modelId="{83601F98-969C-4916-8F4E-EB785D3EF360}" type="presOf" srcId="{FB0B7038-E59F-4A80-A75E-7AA9F300D739}" destId="{4E8D2CA5-E8F3-41AD-B35D-1FCF8CAD3487}" srcOrd="0" destOrd="0" presId="urn:microsoft.com/office/officeart/2005/8/layout/StepDownProcess"/>
    <dgm:cxn modelId="{D89043F2-ADAD-4222-AAE2-7AE9CDF61E35}" type="presParOf" srcId="{4E8D2CA5-E8F3-41AD-B35D-1FCF8CAD3487}" destId="{4885D9FF-6621-4FC5-A9DE-327AB74500CD}" srcOrd="0" destOrd="0" presId="urn:microsoft.com/office/officeart/2005/8/layout/StepDownProcess"/>
    <dgm:cxn modelId="{462EFA40-48D8-4619-AB27-B9D0BB260528}" type="presParOf" srcId="{4885D9FF-6621-4FC5-A9DE-327AB74500CD}" destId="{C1069558-9A0D-4777-9B5C-1F8CC5A904D0}" srcOrd="0" destOrd="0" presId="urn:microsoft.com/office/officeart/2005/8/layout/StepDownProcess"/>
    <dgm:cxn modelId="{7EF352A1-B6E7-4DA7-BF7F-B44489073B1A}" type="presParOf" srcId="{4885D9FF-6621-4FC5-A9DE-327AB74500CD}" destId="{B6B3DBAD-9628-4182-98C9-C3F56A96B563}" srcOrd="1" destOrd="0" presId="urn:microsoft.com/office/officeart/2005/8/layout/StepDownProcess"/>
    <dgm:cxn modelId="{31D46C40-4C48-4927-B8DE-7EF0FF89AF7A}" type="presOf" srcId="{E9FF6F63-DE8B-49AE-AD60-255A714A296C}" destId="{B6B3DBAD-9628-4182-98C9-C3F56A96B563}" srcOrd="0" destOrd="0" presId="urn:microsoft.com/office/officeart/2005/8/layout/StepDownProcess"/>
    <dgm:cxn modelId="{749DB604-965E-4784-B7B7-6AEFA80771E1}" type="presParOf" srcId="{4885D9FF-6621-4FC5-A9DE-327AB74500CD}" destId="{CF563743-F0CD-43FF-8ED9-181590D5AEC7}" srcOrd="2" destOrd="0" presId="urn:microsoft.com/office/officeart/2005/8/layout/StepDownProcess"/>
    <dgm:cxn modelId="{1AE82DC3-7419-4563-8460-20E105FCE138}" type="presOf" srcId="{9605A072-0B47-4717-B762-6E4A030618BB}" destId="{CF563743-F0CD-43FF-8ED9-181590D5AEC7}" srcOrd="0" destOrd="0" presId="urn:microsoft.com/office/officeart/2005/8/layout/StepDownProcess"/>
    <dgm:cxn modelId="{2737E50F-69CE-4D50-9979-F89D97FF60E2}" type="presParOf" srcId="{4E8D2CA5-E8F3-41AD-B35D-1FCF8CAD3487}" destId="{F1E93E89-BF11-425F-8AD8-57BDCD076633}" srcOrd="1" destOrd="0" presId="urn:microsoft.com/office/officeart/2005/8/layout/StepDownProcess"/>
    <dgm:cxn modelId="{721616B7-AAAA-4AFB-8CB9-02B31570C178}" type="presParOf" srcId="{4E8D2CA5-E8F3-41AD-B35D-1FCF8CAD3487}" destId="{5D08F00E-1A1B-44FE-B733-AC1EDA64F34E}" srcOrd="2" destOrd="0" presId="urn:microsoft.com/office/officeart/2005/8/layout/StepDownProcess"/>
    <dgm:cxn modelId="{E7353B0E-091C-4C9C-A0CE-E852C3A2A509}" type="presParOf" srcId="{5D08F00E-1A1B-44FE-B733-AC1EDA64F34E}" destId="{A3E57910-EB90-4850-9A4E-8662A513D003}" srcOrd="0" destOrd="2" presId="urn:microsoft.com/office/officeart/2005/8/layout/StepDownProcess"/>
    <dgm:cxn modelId="{816EDD09-B427-402A-BFB2-5F05DE8A072C}" type="presParOf" srcId="{5D08F00E-1A1B-44FE-B733-AC1EDA64F34E}" destId="{FAF4FC6F-67B2-4C23-BD82-FF5779C49F32}" srcOrd="1" destOrd="2" presId="urn:microsoft.com/office/officeart/2005/8/layout/StepDownProcess"/>
    <dgm:cxn modelId="{1694B937-76D1-442A-97A8-A11521CC50F2}" type="presOf" srcId="{4D3602F6-4A56-471E-94CA-95C297AF4D0A}" destId="{FAF4FC6F-67B2-4C23-BD82-FF5779C49F32}" srcOrd="0" destOrd="0" presId="urn:microsoft.com/office/officeart/2005/8/layout/StepDownProcess"/>
    <dgm:cxn modelId="{64375537-8ED3-4FFB-AD3E-9F76C0B8C9CF}" type="presParOf" srcId="{5D08F00E-1A1B-44FE-B733-AC1EDA64F34E}" destId="{8F521252-50A6-4EA9-AC51-762FFBA643C9}" srcOrd="2" destOrd="2" presId="urn:microsoft.com/office/officeart/2005/8/layout/StepDownProcess"/>
    <dgm:cxn modelId="{33A5806C-5C7C-4A60-AFBC-C4C36977B5D6}" type="presOf" srcId="{5137751A-6B92-4416-913C-FAEC6CB5829E}" destId="{8F521252-50A6-4EA9-AC51-762FFBA643C9}" srcOrd="0" destOrd="0" presId="urn:microsoft.com/office/officeart/2005/8/layout/StepDownProcess"/>
    <dgm:cxn modelId="{28BADA80-139B-4853-BE97-CF663BAA5BF5}" type="presParOf" srcId="{4E8D2CA5-E8F3-41AD-B35D-1FCF8CAD3487}" destId="{B2014751-3328-490B-A771-AD3E49DD01DB}" srcOrd="3" destOrd="0" presId="urn:microsoft.com/office/officeart/2005/8/layout/StepDownProcess"/>
    <dgm:cxn modelId="{3BE29485-A1E2-4680-90EA-90449313ADDE}" type="presParOf" srcId="{4E8D2CA5-E8F3-41AD-B35D-1FCF8CAD3487}" destId="{694786D1-918A-4EAD-89A6-0B79C452A099}" srcOrd="4" destOrd="0" presId="urn:microsoft.com/office/officeart/2005/8/layout/StepDownProcess"/>
    <dgm:cxn modelId="{2A597293-D316-4A37-9817-4723590E72A4}" type="presParOf" srcId="{694786D1-918A-4EAD-89A6-0B79C452A099}" destId="{6E35B331-7CF8-4B39-8669-1B91F0D58AF2}" srcOrd="0" destOrd="4" presId="urn:microsoft.com/office/officeart/2005/8/layout/StepDownProcess"/>
    <dgm:cxn modelId="{88318661-FA72-4470-A042-7841B011D598}" type="presParOf" srcId="{694786D1-918A-4EAD-89A6-0B79C452A099}" destId="{54F8B79A-809C-4F22-B417-84B1257C574F}" srcOrd="1" destOrd="4" presId="urn:microsoft.com/office/officeart/2005/8/layout/StepDownProcess"/>
    <dgm:cxn modelId="{094C0EE1-7F3C-43DA-AA5F-37D88E9E580D}" type="presOf" srcId="{C77B2DE7-72B5-4696-8020-E9D212156430}" destId="{54F8B79A-809C-4F22-B417-84B1257C574F}" srcOrd="0" destOrd="0" presId="urn:microsoft.com/office/officeart/2005/8/layout/StepDownProcess"/>
    <dgm:cxn modelId="{2129B896-19A7-4657-9089-4049B3B2F17E}" type="presParOf" srcId="{694786D1-918A-4EAD-89A6-0B79C452A099}" destId="{E96D2FF7-1054-4762-89BC-FE6FD3919F9E}" srcOrd="2" destOrd="4" presId="urn:microsoft.com/office/officeart/2005/8/layout/StepDownProcess"/>
    <dgm:cxn modelId="{FC985777-6E27-462A-8B6D-2AF1F4C4EE99}" type="presOf" srcId="{2C6AD28F-A1D9-42FD-8523-B2CDE1C853BE}" destId="{E96D2FF7-1054-4762-89BC-FE6FD3919F9E}" srcOrd="0" destOrd="0" presId="urn:microsoft.com/office/officeart/2005/8/layout/StepDownProcess"/>
    <dgm:cxn modelId="{5FD5FEFA-9489-4FC0-ABAD-9BD423EAA14E}" type="presParOf" srcId="{4E8D2CA5-E8F3-41AD-B35D-1FCF8CAD3487}" destId="{F89238B4-24E9-4EF1-9B24-60F6E1C76E8F}" srcOrd="5" destOrd="0" presId="urn:microsoft.com/office/officeart/2005/8/layout/StepDownProcess"/>
    <dgm:cxn modelId="{EF618375-4339-4691-A11F-06AB223E6FB3}" type="presParOf" srcId="{4E8D2CA5-E8F3-41AD-B35D-1FCF8CAD3487}" destId="{C042AC3F-C807-4C18-8C19-D9742CF2FEB4}" srcOrd="6" destOrd="0" presId="urn:microsoft.com/office/officeart/2005/8/layout/StepDownProcess"/>
    <dgm:cxn modelId="{033DE104-4F96-406A-A46B-6A85D266AB50}" type="presParOf" srcId="{C042AC3F-C807-4C18-8C19-D9742CF2FEB4}" destId="{E2DF7F87-EC20-4158-A159-CF12105965BE}" srcOrd="0" destOrd="6" presId="urn:microsoft.com/office/officeart/2005/8/layout/StepDownProcess"/>
    <dgm:cxn modelId="{6289C4F2-55C3-4853-8FED-AA3ED61E918F}" type="presOf" srcId="{2259DA5B-404B-47F1-B1DB-979C30998732}" destId="{E2DF7F87-EC20-4158-A159-CF12105965BE}" srcOrd="0" destOrd="0" presId="urn:microsoft.com/office/officeart/2005/8/layout/StepDow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DE87A2-90C2-4954-AE88-68CE368F1B8A}" type="doc">
      <dgm:prSet loTypeId="list" loCatId="list" qsTypeId="urn:microsoft.com/office/officeart/2005/8/quickstyle/simple1" qsCatId="simple" csTypeId="urn:microsoft.com/office/officeart/2005/8/colors/accent0_2" csCatId="accent1" phldr="0"/>
      <dgm:spPr/>
      <dgm:t>
        <a:bodyPr/>
        <a:p>
          <a:endParaRPr lang="zh-CN" altLang="en-US"/>
        </a:p>
      </dgm:t>
    </dgm:pt>
    <dgm:pt modelId="{6940AFFB-D668-4BD8-9129-605B8D2B4116}">
      <dgm:prSet phldrT="[文本]" phldr="0" custT="0"/>
      <dgm:spPr/>
      <dgm:t>
        <a:bodyPr vert="horz" wrap="square"/>
        <a:p>
          <a:pPr>
            <a:lnSpc>
              <a:spcPct val="100000"/>
            </a:lnSpc>
            <a:spcBef>
              <a:spcPct val="0"/>
            </a:spcBef>
            <a:spcAft>
              <a:spcPct val="35000"/>
            </a:spcAft>
          </a:pPr>
          <a:r>
            <a:rPr lang="zh-CN" altLang="zh-CN" b="1" dirty="0">
              <a:latin typeface="+mj-ea"/>
              <a:ea typeface="+mj-ea"/>
              <a:sym typeface="微软雅黑" panose="020B0503020204020204" charset="-122"/>
            </a:rPr>
            <a:t>用户登录界面的创建</a:t>
          </a:r>
          <a:r>
            <a:rPr lang="zh-CN" altLang="en-US"/>
            <a:t/>
          </a:r>
          <a:endParaRPr lang="zh-CN" altLang="en-US"/>
        </a:p>
      </dgm:t>
    </dgm:pt>
    <dgm:pt modelId="{FB1DF219-2AB6-4BFD-9134-CA80A9275C31}" cxnId="{45D9A066-9D82-4C43-A04C-BCEEF217ABE2}" type="parTrans">
      <dgm:prSet/>
      <dgm:spPr/>
      <dgm:t>
        <a:bodyPr/>
        <a:p>
          <a:endParaRPr lang="zh-CN" altLang="en-US"/>
        </a:p>
      </dgm:t>
    </dgm:pt>
    <dgm:pt modelId="{98E3B33B-07E4-45D9-9332-AD6AF8788B4E}" cxnId="{45D9A066-9D82-4C43-A04C-BCEEF217ABE2}" type="sibTrans">
      <dgm:prSet/>
      <dgm:spPr/>
      <dgm:t>
        <a:bodyPr/>
        <a:p>
          <a:endParaRPr lang="zh-CN" altLang="en-US"/>
        </a:p>
      </dgm:t>
    </dgm:pt>
    <dgm:pt modelId="{6B6A3602-7C03-4A08-9FE3-537B6BB5AF43}">
      <dgm:prSet phldrT="[文本]" phldr="0" custT="0"/>
      <dgm:spPr/>
      <dgm:t>
        <a:bodyPr vert="horz" wrap="square"/>
        <a:p>
          <a:pPr>
            <a:lnSpc>
              <a:spcPct val="100000"/>
            </a:lnSpc>
            <a:spcBef>
              <a:spcPct val="0"/>
            </a:spcBef>
            <a:spcAft>
              <a:spcPct val="35000"/>
            </a:spcAft>
          </a:pPr>
          <a:r>
            <a:rPr lang="zh-CN" altLang="zh-CN" b="1" dirty="0">
              <a:latin typeface="+mj-ea"/>
              <a:ea typeface="+mj-ea"/>
              <a:sym typeface="微软雅黑" panose="020B0503020204020204" charset="-122"/>
            </a:rPr>
            <a:t>按键及按键功能的实现</a:t>
          </a:r>
          <a:r>
            <a:rPr lang="zh-CN" altLang="en-US"/>
            <a:t/>
          </a:r>
          <a:endParaRPr lang="zh-CN" altLang="en-US"/>
        </a:p>
      </dgm:t>
    </dgm:pt>
    <dgm:pt modelId="{F61A927E-5680-4362-BB5D-EBD011A68A03}" cxnId="{2FAD90BD-1CE7-4CE4-A38F-46EC6006A685}" type="parTrans">
      <dgm:prSet/>
      <dgm:spPr/>
      <dgm:t>
        <a:bodyPr/>
        <a:p>
          <a:endParaRPr lang="zh-CN" altLang="en-US"/>
        </a:p>
      </dgm:t>
    </dgm:pt>
    <dgm:pt modelId="{CB43CC02-BC27-4D40-B443-ED14B7BA599F}" cxnId="{2FAD90BD-1CE7-4CE4-A38F-46EC6006A685}" type="sibTrans">
      <dgm:prSet/>
      <dgm:spPr/>
      <dgm:t>
        <a:bodyPr/>
        <a:p>
          <a:endParaRPr lang="zh-CN" altLang="en-US"/>
        </a:p>
      </dgm:t>
    </dgm:pt>
    <dgm:pt modelId="{8D7D926F-7ABD-4470-9428-D99B90401355}">
      <dgm:prSet phldrT="[文本]" phldr="0" custT="0"/>
      <dgm:spPr/>
      <dgm:t>
        <a:bodyPr vert="horz" wrap="square"/>
        <a:p>
          <a:pPr>
            <a:lnSpc>
              <a:spcPct val="100000"/>
            </a:lnSpc>
            <a:spcBef>
              <a:spcPct val="0"/>
            </a:spcBef>
            <a:spcAft>
              <a:spcPct val="35000"/>
            </a:spcAft>
          </a:pPr>
          <a:r>
            <a:rPr lang="zh-CN" altLang="zh-CN" b="1" dirty="0">
              <a:latin typeface="+mj-ea"/>
              <a:ea typeface="+mj-ea"/>
              <a:sym typeface="微软雅黑" panose="020B0503020204020204" charset="-122"/>
            </a:rPr>
            <a:t>图片资源的插入及图片的转换</a:t>
          </a:r>
          <a:r>
            <a:rPr lang="zh-CN" altLang="en-US"/>
            <a:t/>
          </a:r>
          <a:endParaRPr lang="zh-CN" altLang="en-US"/>
        </a:p>
      </dgm:t>
    </dgm:pt>
    <dgm:pt modelId="{0875CEC4-80CC-41B9-A477-9AB3EECFEB2E}" cxnId="{19A4E173-21AB-400F-A43B-3539B2C96EF4}" type="parTrans">
      <dgm:prSet/>
      <dgm:spPr/>
      <dgm:t>
        <a:bodyPr/>
        <a:p>
          <a:endParaRPr lang="zh-CN" altLang="en-US"/>
        </a:p>
      </dgm:t>
    </dgm:pt>
    <dgm:pt modelId="{231C785A-FE6D-42DD-BDA6-806FBE4CB729}" cxnId="{19A4E173-21AB-400F-A43B-3539B2C96EF4}" type="sibTrans">
      <dgm:prSet/>
      <dgm:spPr/>
      <dgm:t>
        <a:bodyPr/>
        <a:p>
          <a:endParaRPr lang="zh-CN" altLang="en-US"/>
        </a:p>
      </dgm:t>
    </dgm:pt>
    <dgm:pt modelId="{9C927FE2-659C-4ADB-99F5-03AF78EC645E}" type="pres">
      <dgm:prSet presAssocID="{C4DE87A2-90C2-4954-AE88-68CE368F1B8A}" presName="Name0" presStyleCnt="0">
        <dgm:presLayoutVars>
          <dgm:dir/>
          <dgm:resizeHandles val="exact"/>
        </dgm:presLayoutVars>
      </dgm:prSet>
      <dgm:spPr/>
    </dgm:pt>
    <dgm:pt modelId="{AB39BD6E-F2DF-4E47-ACFE-86B619D09363}" type="pres">
      <dgm:prSet presAssocID="{6940AFFB-D668-4BD8-9129-605B8D2B4116}" presName="composite" presStyleCnt="0"/>
      <dgm:spPr/>
    </dgm:pt>
    <dgm:pt modelId="{DFFBD932-985D-4E5B-A0C5-9B8CC977C2DC}" type="pres">
      <dgm:prSet presAssocID="{6940AFFB-D668-4BD8-9129-605B8D2B4116}" presName="rect1" presStyleLbl="trAlignAcc1" presStyleIdx="0" presStyleCnt="3">
        <dgm:presLayoutVars>
          <dgm:bulletEnabled val="1"/>
        </dgm:presLayoutVars>
      </dgm:prSet>
      <dgm:spPr/>
    </dgm:pt>
    <dgm:pt modelId="{28ADC5EC-F0D3-4E8C-B6D5-614114BB7A84}" type="pres">
      <dgm:prSet presAssocID="{6940AFFB-D668-4BD8-9129-605B8D2B4116}" presName="rect2" presStyleLbl="fgImgPlace1" presStyleIdx="0" presStyleCnt="3"/>
      <dgm:spPr>
        <a:blipFill>
          <a:blip xmlns:r="http://schemas.openxmlformats.org/officeDocument/2006/relationships" r:embed="rId1"/>
          <a:stretch>
            <a:fillRect/>
          </a:stretch>
        </a:blipFill>
      </dgm:spPr>
    </dgm:pt>
    <dgm:pt modelId="{BA542E14-A70B-4BFF-8D4A-26FE746D4EB8}" type="pres">
      <dgm:prSet presAssocID="{98E3B33B-07E4-45D9-9332-AD6AF8788B4E}" presName="sibTrans" presStyleCnt="0"/>
      <dgm:spPr/>
    </dgm:pt>
    <dgm:pt modelId="{AE896DB7-2222-4F28-A6C2-04AFC8734CCE}" type="pres">
      <dgm:prSet presAssocID="{6B6A3602-7C03-4A08-9FE3-537B6BB5AF43}" presName="composite" presStyleCnt="0"/>
      <dgm:spPr/>
    </dgm:pt>
    <dgm:pt modelId="{7DB282D5-F713-4A85-A4CF-FCCD1C2C3C3D}" type="pres">
      <dgm:prSet presAssocID="{6B6A3602-7C03-4A08-9FE3-537B6BB5AF43}" presName="rect1" presStyleLbl="trAlignAcc1" presStyleIdx="1" presStyleCnt="3">
        <dgm:presLayoutVars>
          <dgm:bulletEnabled val="1"/>
        </dgm:presLayoutVars>
      </dgm:prSet>
      <dgm:spPr/>
    </dgm:pt>
    <dgm:pt modelId="{E540E1E5-3190-4D7A-924E-F3721DD42C80}" type="pres">
      <dgm:prSet presAssocID="{6B6A3602-7C03-4A08-9FE3-537B6BB5AF43}" presName="rect2" presStyleLbl="fgImgPlace1" presStyleIdx="1" presStyleCnt="3"/>
      <dgm:spPr>
        <a:blipFill>
          <a:blip xmlns:r="http://schemas.openxmlformats.org/officeDocument/2006/relationships" r:embed="rId2"/>
          <a:stretch>
            <a:fillRect/>
          </a:stretch>
        </a:blipFill>
      </dgm:spPr>
    </dgm:pt>
    <dgm:pt modelId="{2912C659-E08D-401E-8A66-DDB4396530B6}" type="pres">
      <dgm:prSet presAssocID="{CB43CC02-BC27-4D40-B443-ED14B7BA599F}" presName="sibTrans" presStyleCnt="0"/>
      <dgm:spPr/>
    </dgm:pt>
    <dgm:pt modelId="{66530A49-FB05-40F7-AE57-E43CACC0BED1}" type="pres">
      <dgm:prSet presAssocID="{8D7D926F-7ABD-4470-9428-D99B90401355}" presName="composite" presStyleCnt="0"/>
      <dgm:spPr/>
    </dgm:pt>
    <dgm:pt modelId="{DDC636F0-514D-4C8C-930F-9577741FD626}" type="pres">
      <dgm:prSet presAssocID="{8D7D926F-7ABD-4470-9428-D99B90401355}" presName="rect1" presStyleLbl="trAlignAcc1" presStyleIdx="2" presStyleCnt="3">
        <dgm:presLayoutVars>
          <dgm:bulletEnabled val="1"/>
        </dgm:presLayoutVars>
      </dgm:prSet>
      <dgm:spPr/>
    </dgm:pt>
    <dgm:pt modelId="{D49C84B4-3214-4976-9075-25A998075DEC}" type="pres">
      <dgm:prSet presAssocID="{8D7D926F-7ABD-4470-9428-D99B90401355}" presName="rect2" presStyleLbl="fgImgPlace1" presStyleIdx="2" presStyleCnt="3"/>
      <dgm:spPr>
        <a:blipFill>
          <a:blip xmlns:r="http://schemas.openxmlformats.org/officeDocument/2006/relationships" r:embed="rId1"/>
          <a:stretch>
            <a:fillRect/>
          </a:stretch>
        </a:blipFill>
      </dgm:spPr>
    </dgm:pt>
  </dgm:ptLst>
  <dgm:cxnLst>
    <dgm:cxn modelId="{45D9A066-9D82-4C43-A04C-BCEEF217ABE2}" srcId="{C4DE87A2-90C2-4954-AE88-68CE368F1B8A}" destId="{6940AFFB-D668-4BD8-9129-605B8D2B4116}" srcOrd="0" destOrd="0" parTransId="{FB1DF219-2AB6-4BFD-9134-CA80A9275C31}" sibTransId="{98E3B33B-07E4-45D9-9332-AD6AF8788B4E}"/>
    <dgm:cxn modelId="{2FAD90BD-1CE7-4CE4-A38F-46EC6006A685}" srcId="{C4DE87A2-90C2-4954-AE88-68CE368F1B8A}" destId="{6B6A3602-7C03-4A08-9FE3-537B6BB5AF43}" srcOrd="1" destOrd="0" parTransId="{F61A927E-5680-4362-BB5D-EBD011A68A03}" sibTransId="{CB43CC02-BC27-4D40-B443-ED14B7BA599F}"/>
    <dgm:cxn modelId="{19A4E173-21AB-400F-A43B-3539B2C96EF4}" srcId="{C4DE87A2-90C2-4954-AE88-68CE368F1B8A}" destId="{8D7D926F-7ABD-4470-9428-D99B90401355}" srcOrd="2" destOrd="0" parTransId="{0875CEC4-80CC-41B9-A477-9AB3EECFEB2E}" sibTransId="{231C785A-FE6D-42DD-BDA6-806FBE4CB729}"/>
    <dgm:cxn modelId="{81142C7A-3A88-4808-9D3F-0EA7019796E7}" type="presOf" srcId="{C4DE87A2-90C2-4954-AE88-68CE368F1B8A}" destId="{9C927FE2-659C-4ADB-99F5-03AF78EC645E}" srcOrd="0" destOrd="0" presId="urn:microsoft.com/office/officeart/2008/layout/PictureStrips"/>
    <dgm:cxn modelId="{D4932A95-9BA5-4288-93DB-A776EE742F35}" type="presParOf" srcId="{9C927FE2-659C-4ADB-99F5-03AF78EC645E}" destId="{AB39BD6E-F2DF-4E47-ACFE-86B619D09363}" srcOrd="0" destOrd="0" presId="urn:microsoft.com/office/officeart/2008/layout/PictureStrips"/>
    <dgm:cxn modelId="{922A5B2D-38DD-47D5-BBEB-ACF7DD715ABE}" type="presParOf" srcId="{AB39BD6E-F2DF-4E47-ACFE-86B619D09363}" destId="{DFFBD932-985D-4E5B-A0C5-9B8CC977C2DC}" srcOrd="0" destOrd="0" presId="urn:microsoft.com/office/officeart/2008/layout/PictureStrips"/>
    <dgm:cxn modelId="{D005C80B-A351-4F67-969E-F586B73361F3}" type="presOf" srcId="{6940AFFB-D668-4BD8-9129-605B8D2B4116}" destId="{DFFBD932-985D-4E5B-A0C5-9B8CC977C2DC}" srcOrd="0" destOrd="0" presId="urn:microsoft.com/office/officeart/2008/layout/PictureStrips"/>
    <dgm:cxn modelId="{0D21BF6F-8DC3-46CD-A20D-FECCFD640E01}" type="presParOf" srcId="{AB39BD6E-F2DF-4E47-ACFE-86B619D09363}" destId="{28ADC5EC-F0D3-4E8C-B6D5-614114BB7A84}" srcOrd="1" destOrd="0" presId="urn:microsoft.com/office/officeart/2008/layout/PictureStrips"/>
    <dgm:cxn modelId="{FCFFDE3E-C058-48FB-9FEB-402E198A18D1}" type="presParOf" srcId="{9C927FE2-659C-4ADB-99F5-03AF78EC645E}" destId="{BA542E14-A70B-4BFF-8D4A-26FE746D4EB8}" srcOrd="1" destOrd="0" presId="urn:microsoft.com/office/officeart/2008/layout/PictureStrips"/>
    <dgm:cxn modelId="{587DDAB0-17AD-4924-98F3-B9310A5769FE}" type="presParOf" srcId="{9C927FE2-659C-4ADB-99F5-03AF78EC645E}" destId="{AE896DB7-2222-4F28-A6C2-04AFC8734CCE}" srcOrd="2" destOrd="0" presId="urn:microsoft.com/office/officeart/2008/layout/PictureStrips"/>
    <dgm:cxn modelId="{6A1AE5B0-CAEF-48DD-857E-5C4F51D1F1DB}" type="presParOf" srcId="{AE896DB7-2222-4F28-A6C2-04AFC8734CCE}" destId="{7DB282D5-F713-4A85-A4CF-FCCD1C2C3C3D}" srcOrd="0" destOrd="2" presId="urn:microsoft.com/office/officeart/2008/layout/PictureStrips"/>
    <dgm:cxn modelId="{C0C0C2FD-3950-4822-B14C-9F23940A9F5A}" type="presOf" srcId="{6B6A3602-7C03-4A08-9FE3-537B6BB5AF43}" destId="{7DB282D5-F713-4A85-A4CF-FCCD1C2C3C3D}" srcOrd="0" destOrd="0" presId="urn:microsoft.com/office/officeart/2008/layout/PictureStrips"/>
    <dgm:cxn modelId="{6113B85F-55CF-4FE4-88A2-1F17F315B2D8}" type="presParOf" srcId="{AE896DB7-2222-4F28-A6C2-04AFC8734CCE}" destId="{E540E1E5-3190-4D7A-924E-F3721DD42C80}" srcOrd="1" destOrd="2" presId="urn:microsoft.com/office/officeart/2008/layout/PictureStrips"/>
    <dgm:cxn modelId="{0783F44D-E0D7-4C31-9E16-DD9041BA2E0F}" type="presParOf" srcId="{9C927FE2-659C-4ADB-99F5-03AF78EC645E}" destId="{2912C659-E08D-401E-8A66-DDB4396530B6}" srcOrd="3" destOrd="0" presId="urn:microsoft.com/office/officeart/2008/layout/PictureStrips"/>
    <dgm:cxn modelId="{71F27E71-7096-4191-A3F0-BCB879F03CC2}" type="presParOf" srcId="{9C927FE2-659C-4ADB-99F5-03AF78EC645E}" destId="{66530A49-FB05-40F7-AE57-E43CACC0BED1}" srcOrd="4" destOrd="0" presId="urn:microsoft.com/office/officeart/2008/layout/PictureStrips"/>
    <dgm:cxn modelId="{2D3A8C0D-3508-4EB6-B13D-6FA9BA9EE1C2}" type="presParOf" srcId="{66530A49-FB05-40F7-AE57-E43CACC0BED1}" destId="{DDC636F0-514D-4C8C-930F-9577741FD626}" srcOrd="0" destOrd="4" presId="urn:microsoft.com/office/officeart/2008/layout/PictureStrips"/>
    <dgm:cxn modelId="{21FAAE7F-207D-4C12-B103-9D2574547895}" type="presOf" srcId="{8D7D926F-7ABD-4470-9428-D99B90401355}" destId="{DDC636F0-514D-4C8C-930F-9577741FD626}" srcOrd="0" destOrd="0" presId="urn:microsoft.com/office/officeart/2008/layout/PictureStrips"/>
    <dgm:cxn modelId="{732D9BC1-2AB4-40D8-9616-AE8A91CE8AD6}" type="presParOf" srcId="{66530A49-FB05-40F7-AE57-E43CACC0BED1}" destId="{D49C84B4-3214-4976-9075-25A998075DEC}" srcOrd="1" destOrd="4" presId="urn:microsoft.com/office/officeart/2008/layout/PictureStrip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9324975" cy="5418455"/>
        <a:chOff x="0" y="0"/>
        <a:chExt cx="9324975" cy="5418455"/>
      </a:xfrm>
    </dsp:grpSpPr>
    <dsp:sp modelId="{C1069558-9A0D-4777-9B5C-1F8CC5A904D0}">
      <dsp:nvSpPr>
        <dsp:cNvPr id="3" name="直角上箭头 2"/>
        <dsp:cNvSpPr/>
      </dsp:nvSpPr>
      <dsp:spPr bwMode="white">
        <a:xfrm rot="5400000">
          <a:off x="2055597" y="1138781"/>
          <a:ext cx="966390" cy="1100201"/>
        </a:xfrm>
        <a:prstGeom prst="bentUpArrow">
          <a:avLst>
            <a:gd name="adj1" fmla="val 32840"/>
            <a:gd name="adj2" fmla="val 25000"/>
            <a:gd name="adj3" fmla="val 35780"/>
          </a:avLst>
        </a:prstGeom>
      </dsp:spPr>
      <dsp:style>
        <a:lnRef idx="2">
          <a:schemeClr val="lt1"/>
        </a:lnRef>
        <a:fillRef idx="1">
          <a:schemeClr val="accent1">
            <a:tint val="50000"/>
          </a:schemeClr>
        </a:fillRef>
        <a:effectRef idx="0">
          <a:scrgbClr r="0" g="0" b="0"/>
        </a:effectRef>
        <a:fontRef idx="minor"/>
      </dsp:style>
      <dsp:txXfrm rot="5400000">
        <a:off x="2055597" y="1138781"/>
        <a:ext cx="966390" cy="1100201"/>
      </dsp:txXfrm>
    </dsp:sp>
    <dsp:sp modelId="{B6B3DBAD-9628-4182-98C9-C3F56A96B563}">
      <dsp:nvSpPr>
        <dsp:cNvPr id="4" name="圆角矩形 3"/>
        <dsp:cNvSpPr/>
      </dsp:nvSpPr>
      <dsp:spPr bwMode="white">
        <a:xfrm>
          <a:off x="1788342" y="0"/>
          <a:ext cx="1626831" cy="1138729"/>
        </a:xfrm>
        <a:prstGeom prst="roundRect">
          <a:avLst>
            <a:gd name="adj" fmla="val 16670"/>
          </a:avLst>
        </a:prstGeom>
      </dsp:spPr>
      <dsp:style>
        <a:lnRef idx="2">
          <a:schemeClr val="lt1"/>
        </a:lnRef>
        <a:fillRef idx="1">
          <a:schemeClr val="accent1"/>
        </a:fillRef>
        <a:effectRef idx="0">
          <a:scrgbClr r="0" g="0" b="0"/>
        </a:effectRef>
        <a:fontRef idx="minor">
          <a:schemeClr val="lt1"/>
        </a:fontRef>
      </dsp:style>
      <dsp:txBody>
        <a:bodyPr vert="horz" wrap="square" lIns="144780" tIns="144780" rIns="144780" bIns="144780" anchor="ctr"/>
        <a:lstStyle>
          <a:lvl1pPr algn="ctr">
            <a:defRPr sz="3800"/>
          </a:lvl1pPr>
          <a:lvl2pPr marL="285750" indent="-285750" algn="ctr">
            <a:defRPr sz="2900"/>
          </a:lvl2pPr>
          <a:lvl3pPr marL="571500" indent="-285750" algn="ctr">
            <a:defRPr sz="2900"/>
          </a:lvl3pPr>
          <a:lvl4pPr marL="857250" indent="-285750" algn="ctr">
            <a:defRPr sz="2900"/>
          </a:lvl4pPr>
          <a:lvl5pPr marL="1143000" indent="-285750" algn="ctr">
            <a:defRPr sz="2900"/>
          </a:lvl5pPr>
          <a:lvl6pPr marL="1428750" indent="-285750" algn="ctr">
            <a:defRPr sz="2900"/>
          </a:lvl6pPr>
          <a:lvl7pPr marL="1714500" indent="-285750" algn="ctr">
            <a:defRPr sz="2900"/>
          </a:lvl7pPr>
          <a:lvl8pPr marL="2000250" indent="-285750" algn="ctr">
            <a:defRPr sz="2900"/>
          </a:lvl8pPr>
          <a:lvl9pPr marL="2286000" indent="-285750" algn="ctr">
            <a:defRPr sz="2900"/>
          </a:lvl9pPr>
        </a:lstStyle>
        <a:p>
          <a:pPr lvl="0">
            <a:lnSpc>
              <a:spcPct val="100000"/>
            </a:lnSpc>
            <a:spcBef>
              <a:spcPct val="0"/>
            </a:spcBef>
            <a:spcAft>
              <a:spcPct val="35000"/>
            </a:spcAft>
          </a:pPr>
          <a:r>
            <a:rPr lang="en-US" altLang="zh-CN"/>
            <a:t>one</a:t>
          </a:r>
          <a:endParaRPr lang="en-US" altLang="zh-CN"/>
        </a:p>
      </dsp:txBody>
      <dsp:txXfrm>
        <a:off x="1788342" y="0"/>
        <a:ext cx="1626831" cy="1138729"/>
      </dsp:txXfrm>
    </dsp:sp>
    <dsp:sp modelId="{CF563743-F0CD-43FF-8ED9-181590D5AEC7}">
      <dsp:nvSpPr>
        <dsp:cNvPr id="5" name="矩形 4"/>
        <dsp:cNvSpPr/>
      </dsp:nvSpPr>
      <dsp:spPr bwMode="white">
        <a:xfrm>
          <a:off x="3415174" y="115046"/>
          <a:ext cx="1183202" cy="920371"/>
        </a:xfrm>
        <a:prstGeom prst="rect">
          <a:avLst/>
        </a:prstGeom>
      </dsp:spPr>
      <dsp:style>
        <a:lnRef idx="0">
          <a:schemeClr val="dk1">
            <a:alpha val="0"/>
          </a:schemeClr>
        </a:lnRef>
        <a:fillRef idx="0">
          <a:schemeClr val="lt1">
            <a:alpha val="0"/>
          </a:schemeClr>
        </a:fillRef>
        <a:effectRef idx="0">
          <a:scrgbClr r="0" g="0" b="0"/>
        </a:effectRef>
        <a:fontRef idx="minor"/>
      </dsp:style>
      <dsp:txBody>
        <a:bodyPr vert="horz" wrap="square" lIns="53340" tIns="53340" rIns="53340" bIns="53340" anchor="ctr"/>
        <a:lstStyle>
          <a:lvl1pPr algn="l">
            <a:defRPr sz="3800"/>
          </a:lvl1pPr>
          <a:lvl2pPr marL="285750" indent="-285750" algn="l">
            <a:defRPr sz="2900"/>
          </a:lvl2pPr>
          <a:lvl3pPr marL="571500" indent="-285750" algn="l">
            <a:defRPr sz="2900"/>
          </a:lvl3pPr>
          <a:lvl4pPr marL="857250" indent="-285750" algn="l">
            <a:defRPr sz="2900"/>
          </a:lvl4pPr>
          <a:lvl5pPr marL="1143000" indent="-285750" algn="l">
            <a:defRPr sz="2900"/>
          </a:lvl5pPr>
          <a:lvl6pPr marL="1428750" indent="-285750" algn="l">
            <a:defRPr sz="2900"/>
          </a:lvl6pPr>
          <a:lvl7pPr marL="1714500" indent="-285750" algn="l">
            <a:defRPr sz="2900"/>
          </a:lvl7pPr>
          <a:lvl8pPr marL="2000250" indent="-285750" algn="l">
            <a:defRPr sz="2900"/>
          </a:lvl8pPr>
          <a:lvl9pPr marL="2286000" indent="-285750" algn="l">
            <a:defRPr sz="2900"/>
          </a:lvl9pPr>
        </a:lstStyle>
        <a:p>
          <a:pPr marL="114300" lvl="1" indent="-114300">
            <a:lnSpc>
              <a:spcPct val="100000"/>
            </a:lnSpc>
            <a:spcBef>
              <a:spcPct val="0"/>
            </a:spcBef>
            <a:spcAft>
              <a:spcPct val="15000"/>
            </a:spcAft>
            <a:buChar char="•"/>
          </a:pPr>
          <a:endParaRPr lang="zh-CN" altLang="en-US" sz="1400" b="1" dirty="0">
            <a:solidFill>
              <a:schemeClr val="tx1"/>
            </a:solidFill>
            <a:latin typeface="+mj-ea"/>
            <a:ea typeface="+mj-ea"/>
            <a:cs typeface="+mj-ea"/>
            <a:sym typeface="微软雅黑" panose="020B0503020204020204" charset="-122"/>
          </a:endParaRPr>
        </a:p>
      </dsp:txBody>
      <dsp:txXfrm>
        <a:off x="3415174" y="115046"/>
        <a:ext cx="1183202" cy="920371"/>
      </dsp:txXfrm>
    </dsp:sp>
    <dsp:sp modelId="{A3E57910-EB90-4850-9A4E-8662A513D003}">
      <dsp:nvSpPr>
        <dsp:cNvPr id="6" name="直角上箭头 5"/>
        <dsp:cNvSpPr/>
      </dsp:nvSpPr>
      <dsp:spPr bwMode="white">
        <a:xfrm rot="5400000">
          <a:off x="3429416" y="2565356"/>
          <a:ext cx="966390" cy="1100201"/>
        </a:xfrm>
        <a:prstGeom prst="bentUpArrow">
          <a:avLst>
            <a:gd name="adj1" fmla="val 32840"/>
            <a:gd name="adj2" fmla="val 25000"/>
            <a:gd name="adj3" fmla="val 35780"/>
          </a:avLst>
        </a:prstGeom>
      </dsp:spPr>
      <dsp:style>
        <a:lnRef idx="2">
          <a:schemeClr val="lt1"/>
        </a:lnRef>
        <a:fillRef idx="1">
          <a:schemeClr val="accent1">
            <a:tint val="50000"/>
          </a:schemeClr>
        </a:fillRef>
        <a:effectRef idx="0">
          <a:scrgbClr r="0" g="0" b="0"/>
        </a:effectRef>
        <a:fontRef idx="minor"/>
      </dsp:style>
      <dsp:txXfrm rot="5400000">
        <a:off x="3429416" y="2565356"/>
        <a:ext cx="966390" cy="1100201"/>
      </dsp:txXfrm>
    </dsp:sp>
    <dsp:sp modelId="{FAF4FC6F-67B2-4C23-BD82-FF5779C49F32}">
      <dsp:nvSpPr>
        <dsp:cNvPr id="7" name="圆角矩形 6"/>
        <dsp:cNvSpPr/>
      </dsp:nvSpPr>
      <dsp:spPr bwMode="white">
        <a:xfrm>
          <a:off x="3162162" y="1426575"/>
          <a:ext cx="1626831" cy="1138729"/>
        </a:xfrm>
        <a:prstGeom prst="roundRect">
          <a:avLst>
            <a:gd name="adj" fmla="val 16670"/>
          </a:avLst>
        </a:prstGeom>
      </dsp:spPr>
      <dsp:style>
        <a:lnRef idx="2">
          <a:schemeClr val="lt1"/>
        </a:lnRef>
        <a:fillRef idx="1">
          <a:schemeClr val="accent1"/>
        </a:fillRef>
        <a:effectRef idx="0">
          <a:scrgbClr r="0" g="0" b="0"/>
        </a:effectRef>
        <a:fontRef idx="minor">
          <a:schemeClr val="lt1"/>
        </a:fontRef>
      </dsp:style>
      <dsp:txBody>
        <a:bodyPr vert="horz" wrap="square" lIns="144780" tIns="144780" rIns="144780" bIns="144780" anchor="ctr"/>
        <a:lstStyle>
          <a:lvl1pPr algn="ctr">
            <a:defRPr sz="3800"/>
          </a:lvl1pPr>
          <a:lvl2pPr marL="285750" indent="-285750" algn="ctr">
            <a:defRPr sz="2900"/>
          </a:lvl2pPr>
          <a:lvl3pPr marL="571500" indent="-285750" algn="ctr">
            <a:defRPr sz="2900"/>
          </a:lvl3pPr>
          <a:lvl4pPr marL="857250" indent="-285750" algn="ctr">
            <a:defRPr sz="2900"/>
          </a:lvl4pPr>
          <a:lvl5pPr marL="1143000" indent="-285750" algn="ctr">
            <a:defRPr sz="2900"/>
          </a:lvl5pPr>
          <a:lvl6pPr marL="1428750" indent="-285750" algn="ctr">
            <a:defRPr sz="2900"/>
          </a:lvl6pPr>
          <a:lvl7pPr marL="1714500" indent="-285750" algn="ctr">
            <a:defRPr sz="2900"/>
          </a:lvl7pPr>
          <a:lvl8pPr marL="2000250" indent="-285750" algn="ctr">
            <a:defRPr sz="2900"/>
          </a:lvl8pPr>
          <a:lvl9pPr marL="2286000" indent="-285750" algn="ctr">
            <a:defRPr sz="2900"/>
          </a:lvl9pPr>
        </a:lstStyle>
        <a:p>
          <a:pPr lvl="0">
            <a:lnSpc>
              <a:spcPct val="100000"/>
            </a:lnSpc>
            <a:spcBef>
              <a:spcPct val="0"/>
            </a:spcBef>
            <a:spcAft>
              <a:spcPct val="35000"/>
            </a:spcAft>
          </a:pPr>
          <a:r>
            <a:rPr lang="en-US" altLang="zh-CN"/>
            <a:t>two</a:t>
          </a:r>
          <a:endParaRPr lang="en-US" altLang="zh-CN"/>
        </a:p>
      </dsp:txBody>
      <dsp:txXfrm>
        <a:off x="3162162" y="1426575"/>
        <a:ext cx="1626831" cy="1138729"/>
      </dsp:txXfrm>
    </dsp:sp>
    <dsp:sp modelId="{8F521252-50A6-4EA9-AC51-762FFBA643C9}">
      <dsp:nvSpPr>
        <dsp:cNvPr id="8" name="矩形 7"/>
        <dsp:cNvSpPr/>
      </dsp:nvSpPr>
      <dsp:spPr bwMode="white">
        <a:xfrm>
          <a:off x="4788993" y="1541622"/>
          <a:ext cx="1183202" cy="920371"/>
        </a:xfrm>
        <a:prstGeom prst="rect">
          <a:avLst/>
        </a:prstGeom>
      </dsp:spPr>
      <dsp:style>
        <a:lnRef idx="0">
          <a:schemeClr val="dk1">
            <a:alpha val="0"/>
          </a:schemeClr>
        </a:lnRef>
        <a:fillRef idx="0">
          <a:schemeClr val="lt1">
            <a:alpha val="0"/>
          </a:schemeClr>
        </a:fillRef>
        <a:effectRef idx="0">
          <a:scrgbClr r="0" g="0" b="0"/>
        </a:effectRef>
        <a:fontRef idx="minor"/>
      </dsp:style>
      <dsp:txBody>
        <a:bodyPr vert="horz" wrap="square" lIns="53340" tIns="53340" rIns="53340" bIns="53340" anchor="ctr"/>
        <a:lstStyle>
          <a:lvl1pPr algn="l">
            <a:defRPr sz="3800"/>
          </a:lvl1pPr>
          <a:lvl2pPr marL="285750" indent="-285750" algn="l">
            <a:defRPr sz="2900"/>
          </a:lvl2pPr>
          <a:lvl3pPr marL="571500" indent="-285750" algn="l">
            <a:defRPr sz="2900"/>
          </a:lvl3pPr>
          <a:lvl4pPr marL="857250" indent="-285750" algn="l">
            <a:defRPr sz="2900"/>
          </a:lvl4pPr>
          <a:lvl5pPr marL="1143000" indent="-285750" algn="l">
            <a:defRPr sz="2900"/>
          </a:lvl5pPr>
          <a:lvl6pPr marL="1428750" indent="-285750" algn="l">
            <a:defRPr sz="2900"/>
          </a:lvl6pPr>
          <a:lvl7pPr marL="1714500" indent="-285750" algn="l">
            <a:defRPr sz="2900"/>
          </a:lvl7pPr>
          <a:lvl8pPr marL="2000250" indent="-285750" algn="l">
            <a:defRPr sz="2900"/>
          </a:lvl8pPr>
          <a:lvl9pPr marL="2286000" indent="-285750" algn="l">
            <a:defRPr sz="2900"/>
          </a:lvl9pPr>
        </a:lstStyle>
        <a:p>
          <a:pPr marL="114300" lvl="1" indent="-114300">
            <a:lnSpc>
              <a:spcPct val="100000"/>
            </a:lnSpc>
            <a:spcBef>
              <a:spcPct val="0"/>
            </a:spcBef>
            <a:spcAft>
              <a:spcPct val="15000"/>
            </a:spcAft>
            <a:buChar char="•"/>
          </a:pPr>
          <a:r>
            <a:rPr lang="zh-CN" altLang="en-US" sz="1400" b="1" dirty="0">
              <a:solidFill>
                <a:schemeClr val="tx1"/>
              </a:solidFill>
              <a:latin typeface="+mj-ea"/>
              <a:ea typeface="+mj-ea"/>
              <a:cs typeface="+mj-ea"/>
              <a:sym typeface="微软雅黑" panose="020B0503020204020204" charset="-122"/>
            </a:rPr>
            <a:t>   </a:t>
          </a:r>
          <a:endParaRPr lang="zh-CN" altLang="en-US" sz="1400" b="1" dirty="0">
            <a:solidFill>
              <a:schemeClr val="tx1"/>
            </a:solidFill>
            <a:latin typeface="+mj-ea"/>
            <a:ea typeface="+mj-ea"/>
            <a:cs typeface="+mj-ea"/>
            <a:sym typeface="微软雅黑" panose="020B0503020204020204" charset="-122"/>
          </a:endParaRPr>
        </a:p>
      </dsp:txBody>
      <dsp:txXfrm>
        <a:off x="4788993" y="1541622"/>
        <a:ext cx="1183202" cy="920371"/>
      </dsp:txXfrm>
    </dsp:sp>
    <dsp:sp modelId="{6E35B331-7CF8-4B39-8669-1B91F0D58AF2}">
      <dsp:nvSpPr>
        <dsp:cNvPr id="11" name="直角上箭头 10"/>
        <dsp:cNvSpPr/>
      </dsp:nvSpPr>
      <dsp:spPr bwMode="white">
        <a:xfrm rot="5400000">
          <a:off x="4803236" y="3991931"/>
          <a:ext cx="966390" cy="1100201"/>
        </a:xfrm>
        <a:prstGeom prst="bentUpArrow">
          <a:avLst>
            <a:gd name="adj1" fmla="val 32840"/>
            <a:gd name="adj2" fmla="val 25000"/>
            <a:gd name="adj3" fmla="val 35780"/>
          </a:avLst>
        </a:prstGeom>
      </dsp:spPr>
      <dsp:style>
        <a:lnRef idx="2">
          <a:schemeClr val="lt1"/>
        </a:lnRef>
        <a:fillRef idx="1">
          <a:schemeClr val="accent1">
            <a:tint val="50000"/>
          </a:schemeClr>
        </a:fillRef>
        <a:effectRef idx="0">
          <a:scrgbClr r="0" g="0" b="0"/>
        </a:effectRef>
        <a:fontRef idx="minor"/>
      </dsp:style>
      <dsp:txXfrm rot="5400000">
        <a:off x="4803236" y="3991931"/>
        <a:ext cx="966390" cy="1100201"/>
      </dsp:txXfrm>
    </dsp:sp>
    <dsp:sp modelId="{54F8B79A-809C-4F22-B417-84B1257C574F}">
      <dsp:nvSpPr>
        <dsp:cNvPr id="9" name="圆角矩形 8"/>
        <dsp:cNvSpPr/>
      </dsp:nvSpPr>
      <dsp:spPr bwMode="white">
        <a:xfrm>
          <a:off x="4535982" y="2853151"/>
          <a:ext cx="1626831" cy="1138729"/>
        </a:xfrm>
        <a:prstGeom prst="roundRect">
          <a:avLst>
            <a:gd name="adj" fmla="val 16670"/>
          </a:avLst>
        </a:prstGeom>
      </dsp:spPr>
      <dsp:style>
        <a:lnRef idx="2">
          <a:schemeClr val="lt1"/>
        </a:lnRef>
        <a:fillRef idx="1">
          <a:schemeClr val="accent1"/>
        </a:fillRef>
        <a:effectRef idx="0">
          <a:scrgbClr r="0" g="0" b="0"/>
        </a:effectRef>
        <a:fontRef idx="minor">
          <a:schemeClr val="lt1"/>
        </a:fontRef>
      </dsp:style>
      <dsp:txBody>
        <a:bodyPr vert="horz" wrap="square" lIns="144780" tIns="144780" rIns="144780" bIns="144780" anchor="ctr"/>
        <a:lstStyle>
          <a:lvl1pPr algn="ctr">
            <a:defRPr sz="3800"/>
          </a:lvl1pPr>
          <a:lvl2pPr marL="285750" indent="-285750" algn="ctr">
            <a:defRPr sz="2900"/>
          </a:lvl2pPr>
          <a:lvl3pPr marL="571500" indent="-285750" algn="ctr">
            <a:defRPr sz="2900"/>
          </a:lvl3pPr>
          <a:lvl4pPr marL="857250" indent="-285750" algn="ctr">
            <a:defRPr sz="2900"/>
          </a:lvl4pPr>
          <a:lvl5pPr marL="1143000" indent="-285750" algn="ctr">
            <a:defRPr sz="2900"/>
          </a:lvl5pPr>
          <a:lvl6pPr marL="1428750" indent="-285750" algn="ctr">
            <a:defRPr sz="2900"/>
          </a:lvl6pPr>
          <a:lvl7pPr marL="1714500" indent="-285750" algn="ctr">
            <a:defRPr sz="2900"/>
          </a:lvl7pPr>
          <a:lvl8pPr marL="2000250" indent="-285750" algn="ctr">
            <a:defRPr sz="2900"/>
          </a:lvl8pPr>
          <a:lvl9pPr marL="2286000" indent="-285750" algn="ctr">
            <a:defRPr sz="2900"/>
          </a:lvl9pPr>
        </a:lstStyle>
        <a:p>
          <a:pPr lvl="0">
            <a:lnSpc>
              <a:spcPct val="100000"/>
            </a:lnSpc>
            <a:spcBef>
              <a:spcPct val="0"/>
            </a:spcBef>
            <a:spcAft>
              <a:spcPct val="35000"/>
            </a:spcAft>
          </a:pPr>
          <a:r>
            <a:rPr lang="en-US" altLang="zh-CN"/>
            <a:t>three</a:t>
          </a:r>
          <a:endParaRPr lang="en-US" altLang="zh-CN"/>
        </a:p>
      </dsp:txBody>
      <dsp:txXfrm>
        <a:off x="4535982" y="2853151"/>
        <a:ext cx="1626831" cy="1138729"/>
      </dsp:txXfrm>
    </dsp:sp>
    <dsp:sp modelId="{E96D2FF7-1054-4762-89BC-FE6FD3919F9E}">
      <dsp:nvSpPr>
        <dsp:cNvPr id="12" name="矩形 11"/>
        <dsp:cNvSpPr/>
      </dsp:nvSpPr>
      <dsp:spPr bwMode="white">
        <a:xfrm>
          <a:off x="6162813" y="2968197"/>
          <a:ext cx="1183202" cy="920371"/>
        </a:xfrm>
        <a:prstGeom prst="rect">
          <a:avLst/>
        </a:prstGeom>
      </dsp:spPr>
      <dsp:style>
        <a:lnRef idx="0">
          <a:schemeClr val="dk1">
            <a:alpha val="0"/>
          </a:schemeClr>
        </a:lnRef>
        <a:fillRef idx="0">
          <a:schemeClr val="lt1">
            <a:alpha val="0"/>
          </a:schemeClr>
        </a:fillRef>
        <a:effectRef idx="0">
          <a:scrgbClr r="0" g="0" b="0"/>
        </a:effectRef>
        <a:fontRef idx="minor"/>
      </dsp:style>
      <dsp:txBody>
        <a:bodyPr vert="horz" wrap="square" lIns="53340" tIns="53340" rIns="53340" bIns="53340" anchor="ctr"/>
        <a:lstStyle>
          <a:lvl1pPr algn="l">
            <a:defRPr sz="3800"/>
          </a:lvl1pPr>
          <a:lvl2pPr marL="285750" indent="-285750" algn="l">
            <a:defRPr sz="2900"/>
          </a:lvl2pPr>
          <a:lvl3pPr marL="571500" indent="-285750" algn="l">
            <a:defRPr sz="2900"/>
          </a:lvl3pPr>
          <a:lvl4pPr marL="857250" indent="-285750" algn="l">
            <a:defRPr sz="2900"/>
          </a:lvl4pPr>
          <a:lvl5pPr marL="1143000" indent="-285750" algn="l">
            <a:defRPr sz="2900"/>
          </a:lvl5pPr>
          <a:lvl6pPr marL="1428750" indent="-285750" algn="l">
            <a:defRPr sz="2900"/>
          </a:lvl6pPr>
          <a:lvl7pPr marL="1714500" indent="-285750" algn="l">
            <a:defRPr sz="2900"/>
          </a:lvl7pPr>
          <a:lvl8pPr marL="2000250" indent="-285750" algn="l">
            <a:defRPr sz="2900"/>
          </a:lvl8pPr>
          <a:lvl9pPr marL="2286000" indent="-285750" algn="l">
            <a:defRPr sz="2900"/>
          </a:lvl9pPr>
        </a:lstStyle>
        <a:p>
          <a:pPr marL="114300" lvl="1" indent="-114300">
            <a:lnSpc>
              <a:spcPct val="100000"/>
            </a:lnSpc>
            <a:spcBef>
              <a:spcPct val="0"/>
            </a:spcBef>
            <a:spcAft>
              <a:spcPct val="15000"/>
            </a:spcAft>
            <a:buChar char="•"/>
          </a:pPr>
          <a:endParaRPr lang="zh-CN" altLang="en-US" sz="1400" b="1" dirty="0">
            <a:solidFill>
              <a:schemeClr val="tx1"/>
            </a:solidFill>
            <a:latin typeface="+mj-ea"/>
            <a:ea typeface="+mj-ea"/>
            <a:cs typeface="+mj-ea"/>
            <a:sym typeface="微软雅黑" panose="020B0503020204020204" charset="-122"/>
          </a:endParaRPr>
        </a:p>
      </dsp:txBody>
      <dsp:txXfrm>
        <a:off x="6162813" y="2968197"/>
        <a:ext cx="1183202" cy="920371"/>
      </dsp:txXfrm>
    </dsp:sp>
    <dsp:sp modelId="{E2DF7F87-EC20-4158-A159-CF12105965BE}">
      <dsp:nvSpPr>
        <dsp:cNvPr id="13" name="圆角矩形 12"/>
        <dsp:cNvSpPr/>
      </dsp:nvSpPr>
      <dsp:spPr bwMode="white">
        <a:xfrm>
          <a:off x="5909801" y="4279726"/>
          <a:ext cx="1626831" cy="1138729"/>
        </a:xfrm>
        <a:prstGeom prst="roundRect">
          <a:avLst>
            <a:gd name="adj" fmla="val 16670"/>
          </a:avLst>
        </a:prstGeom>
      </dsp:spPr>
      <dsp:style>
        <a:lnRef idx="2">
          <a:schemeClr val="lt1"/>
        </a:lnRef>
        <a:fillRef idx="1">
          <a:schemeClr val="accent1"/>
        </a:fillRef>
        <a:effectRef idx="0">
          <a:scrgbClr r="0" g="0" b="0"/>
        </a:effectRef>
        <a:fontRef idx="minor">
          <a:schemeClr val="lt1"/>
        </a:fontRef>
      </dsp:style>
      <dsp:txBody>
        <a:bodyPr vert="horz" wrap="square" lIns="144780" tIns="144780" rIns="144780" bIns="144780" anchor="ctr"/>
        <a:lstStyle>
          <a:lvl1pPr algn="ctr">
            <a:defRPr sz="3800"/>
          </a:lvl1pPr>
          <a:lvl2pPr marL="285750" indent="-285750" algn="ctr">
            <a:defRPr sz="2900"/>
          </a:lvl2pPr>
          <a:lvl3pPr marL="571500" indent="-285750" algn="ctr">
            <a:defRPr sz="2900"/>
          </a:lvl3pPr>
          <a:lvl4pPr marL="857250" indent="-285750" algn="ctr">
            <a:defRPr sz="2900"/>
          </a:lvl4pPr>
          <a:lvl5pPr marL="1143000" indent="-285750" algn="ctr">
            <a:defRPr sz="2900"/>
          </a:lvl5pPr>
          <a:lvl6pPr marL="1428750" indent="-285750" algn="ctr">
            <a:defRPr sz="2900"/>
          </a:lvl6pPr>
          <a:lvl7pPr marL="1714500" indent="-285750" algn="ctr">
            <a:defRPr sz="2900"/>
          </a:lvl7pPr>
          <a:lvl8pPr marL="2000250" indent="-285750" algn="ctr">
            <a:defRPr sz="2900"/>
          </a:lvl8pPr>
          <a:lvl9pPr marL="2286000" indent="-285750" algn="ctr">
            <a:defRPr sz="2900"/>
          </a:lvl9pPr>
        </a:lstStyle>
        <a:p>
          <a:pPr lvl="0">
            <a:lnSpc>
              <a:spcPct val="100000"/>
            </a:lnSpc>
            <a:spcBef>
              <a:spcPct val="0"/>
            </a:spcBef>
            <a:spcAft>
              <a:spcPct val="35000"/>
            </a:spcAft>
          </a:pPr>
          <a:r>
            <a:rPr lang="en-US"/>
            <a:t>four</a:t>
          </a:r>
          <a:endParaRPr lang="en-US"/>
        </a:p>
      </dsp:txBody>
      <dsp:txXfrm>
        <a:off x="5909801" y="4279726"/>
        <a:ext cx="1626831" cy="1138729"/>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组合 1"/>
      <dsp:cNvGrpSpPr/>
    </dsp:nvGrpSpPr>
    <dsp:grpSpPr>
      <a:xfrm>
        <a:off x="0" y="0"/>
        <a:ext cx="7316470" cy="4777740"/>
        <a:chOff x="0" y="0"/>
        <a:chExt cx="7316470" cy="4777740"/>
      </a:xfrm>
    </dsp:grpSpPr>
    <dsp:sp modelId="{DFFBD932-985D-4E5B-A0C5-9B8CC977C2DC}">
      <dsp:nvSpPr>
        <dsp:cNvPr id="3" name="矩形 2"/>
        <dsp:cNvSpPr/>
      </dsp:nvSpPr>
      <dsp:spPr bwMode="white">
        <a:xfrm>
          <a:off x="1715941" y="162957"/>
          <a:ext cx="4057211" cy="1267879"/>
        </a:xfrm>
        <a:prstGeom prst="rect">
          <a:avLst/>
        </a:prstGeom>
      </dsp:spPr>
      <dsp:style>
        <a:lnRef idx="1">
          <a:schemeClr val="dk2"/>
        </a:lnRef>
        <a:fillRef idx="1">
          <a:schemeClr val="dk2">
            <a:alpha val="40000"/>
            <a:tint val="40000"/>
          </a:schemeClr>
        </a:fillRef>
        <a:effectRef idx="0">
          <a:scrgbClr r="0" g="0" b="0"/>
        </a:effectRef>
        <a:fontRef idx="minor"/>
      </dsp:style>
      <dsp:txBody>
        <a:bodyPr vert="horz" wrap="square" lIns="858776" tIns="125730" rIns="125730" bIns="125730" anchor="ctr"/>
        <a:lstStyle>
          <a:lvl1pPr algn="l">
            <a:defRPr sz="3300"/>
          </a:lvl1pPr>
          <a:lvl2pPr marL="228600" indent="-228600" algn="l">
            <a:defRPr sz="2500"/>
          </a:lvl2pPr>
          <a:lvl3pPr marL="457200" indent="-228600" algn="l">
            <a:defRPr sz="2500"/>
          </a:lvl3pPr>
          <a:lvl4pPr marL="685800" indent="-228600" algn="l">
            <a:defRPr sz="2500"/>
          </a:lvl4pPr>
          <a:lvl5pPr marL="914400" indent="-228600" algn="l">
            <a:defRPr sz="2500"/>
          </a:lvl5pPr>
          <a:lvl6pPr marL="1143000" indent="-228600" algn="l">
            <a:defRPr sz="2500"/>
          </a:lvl6pPr>
          <a:lvl7pPr marL="1371600" indent="-228600" algn="l">
            <a:defRPr sz="2500"/>
          </a:lvl7pPr>
          <a:lvl8pPr marL="1600200" indent="-228600" algn="l">
            <a:defRPr sz="2500"/>
          </a:lvl8pPr>
          <a:lvl9pPr marL="1828800" indent="-228600" algn="l">
            <a:defRPr sz="2500"/>
          </a:lvl9pPr>
        </a:lstStyle>
        <a:p>
          <a:pPr lvl="0">
            <a:lnSpc>
              <a:spcPct val="100000"/>
            </a:lnSpc>
            <a:spcBef>
              <a:spcPct val="0"/>
            </a:spcBef>
            <a:spcAft>
              <a:spcPct val="35000"/>
            </a:spcAft>
          </a:pPr>
          <a:r>
            <a:rPr lang="zh-CN" altLang="zh-CN" b="1" dirty="0">
              <a:solidFill>
                <a:schemeClr val="dk2"/>
              </a:solidFill>
              <a:latin typeface="+mj-ea"/>
              <a:ea typeface="+mj-ea"/>
              <a:sym typeface="微软雅黑" panose="020B0503020204020204" charset="-122"/>
            </a:rPr>
            <a:t>用户登录界面的创建</a:t>
          </a:r>
          <a:endParaRPr lang="zh-CN" altLang="en-US">
            <a:solidFill>
              <a:schemeClr val="dk2"/>
            </a:solidFill>
          </a:endParaRPr>
        </a:p>
      </dsp:txBody>
      <dsp:txXfrm>
        <a:off x="1715941" y="162957"/>
        <a:ext cx="4057211" cy="1267879"/>
      </dsp:txXfrm>
    </dsp:sp>
    <dsp:sp modelId="{28ADC5EC-F0D3-4E8C-B6D5-614114BB7A84}">
      <dsp:nvSpPr>
        <dsp:cNvPr id="4" name="矩形 3"/>
        <dsp:cNvSpPr/>
      </dsp:nvSpPr>
      <dsp:spPr bwMode="white">
        <a:xfrm>
          <a:off x="1546890" y="-20181"/>
          <a:ext cx="887515" cy="1331272"/>
        </a:xfrm>
        <a:prstGeom prst="rect">
          <a:avLst/>
        </a:prstGeom>
        <a:blipFill>
          <a:blip r:embed="rId1"/>
          <a:stretch>
            <a:fillRect/>
          </a:stretch>
        </a:blipFill>
      </dsp:spPr>
      <dsp:style>
        <a:lnRef idx="2">
          <a:schemeClr val="dk2">
            <a:shade val="80000"/>
          </a:schemeClr>
        </a:lnRef>
        <a:fillRef idx="1">
          <a:schemeClr val="dk2">
            <a:tint val="40000"/>
          </a:schemeClr>
        </a:fillRef>
        <a:effectRef idx="0">
          <a:scrgbClr r="0" g="0" b="0"/>
        </a:effectRef>
        <a:fontRef idx="minor"/>
      </dsp:style>
      <dsp:txXfrm>
        <a:off x="1546890" y="-20181"/>
        <a:ext cx="887515" cy="1331272"/>
      </dsp:txXfrm>
    </dsp:sp>
    <dsp:sp modelId="{7DB282D5-F713-4A85-A4CF-FCCD1C2C3C3D}">
      <dsp:nvSpPr>
        <dsp:cNvPr id="5" name="矩形 4"/>
        <dsp:cNvSpPr/>
      </dsp:nvSpPr>
      <dsp:spPr bwMode="white">
        <a:xfrm>
          <a:off x="1715941" y="1846500"/>
          <a:ext cx="4057211" cy="1267879"/>
        </a:xfrm>
        <a:prstGeom prst="rect">
          <a:avLst/>
        </a:prstGeom>
      </dsp:spPr>
      <dsp:style>
        <a:lnRef idx="1">
          <a:schemeClr val="dk2"/>
        </a:lnRef>
        <a:fillRef idx="1">
          <a:schemeClr val="dk2">
            <a:alpha val="40000"/>
            <a:tint val="40000"/>
          </a:schemeClr>
        </a:fillRef>
        <a:effectRef idx="0">
          <a:scrgbClr r="0" g="0" b="0"/>
        </a:effectRef>
        <a:fontRef idx="minor"/>
      </dsp:style>
      <dsp:txBody>
        <a:bodyPr vert="horz" wrap="square" lIns="858776" tIns="125730" rIns="125730" bIns="125730" anchor="ctr"/>
        <a:lstStyle>
          <a:lvl1pPr algn="l">
            <a:defRPr sz="3300"/>
          </a:lvl1pPr>
          <a:lvl2pPr marL="228600" indent="-228600" algn="l">
            <a:defRPr sz="2500"/>
          </a:lvl2pPr>
          <a:lvl3pPr marL="457200" indent="-228600" algn="l">
            <a:defRPr sz="2500"/>
          </a:lvl3pPr>
          <a:lvl4pPr marL="685800" indent="-228600" algn="l">
            <a:defRPr sz="2500"/>
          </a:lvl4pPr>
          <a:lvl5pPr marL="914400" indent="-228600" algn="l">
            <a:defRPr sz="2500"/>
          </a:lvl5pPr>
          <a:lvl6pPr marL="1143000" indent="-228600" algn="l">
            <a:defRPr sz="2500"/>
          </a:lvl6pPr>
          <a:lvl7pPr marL="1371600" indent="-228600" algn="l">
            <a:defRPr sz="2500"/>
          </a:lvl7pPr>
          <a:lvl8pPr marL="1600200" indent="-228600" algn="l">
            <a:defRPr sz="2500"/>
          </a:lvl8pPr>
          <a:lvl9pPr marL="1828800" indent="-228600" algn="l">
            <a:defRPr sz="2500"/>
          </a:lvl9pPr>
        </a:lstStyle>
        <a:p>
          <a:pPr lvl="0">
            <a:lnSpc>
              <a:spcPct val="100000"/>
            </a:lnSpc>
            <a:spcBef>
              <a:spcPct val="0"/>
            </a:spcBef>
            <a:spcAft>
              <a:spcPct val="35000"/>
            </a:spcAft>
          </a:pPr>
          <a:r>
            <a:rPr lang="zh-CN" altLang="zh-CN" b="1" dirty="0">
              <a:solidFill>
                <a:schemeClr val="dk2"/>
              </a:solidFill>
              <a:latin typeface="+mj-ea"/>
              <a:ea typeface="+mj-ea"/>
              <a:sym typeface="微软雅黑" panose="020B0503020204020204" charset="-122"/>
            </a:rPr>
            <a:t>按键及按键功能的实现</a:t>
          </a:r>
          <a:endParaRPr lang="zh-CN" altLang="en-US">
            <a:solidFill>
              <a:schemeClr val="dk2"/>
            </a:solidFill>
          </a:endParaRPr>
        </a:p>
      </dsp:txBody>
      <dsp:txXfrm>
        <a:off x="1715941" y="1846500"/>
        <a:ext cx="4057211" cy="1267879"/>
      </dsp:txXfrm>
    </dsp:sp>
    <dsp:sp modelId="{E540E1E5-3190-4D7A-924E-F3721DD42C80}">
      <dsp:nvSpPr>
        <dsp:cNvPr id="6" name="矩形 5"/>
        <dsp:cNvSpPr/>
      </dsp:nvSpPr>
      <dsp:spPr bwMode="white">
        <a:xfrm>
          <a:off x="1546890" y="1663362"/>
          <a:ext cx="887515" cy="1331272"/>
        </a:xfrm>
        <a:prstGeom prst="rect">
          <a:avLst/>
        </a:prstGeom>
        <a:blipFill>
          <a:blip r:embed="rId2"/>
          <a:stretch>
            <a:fillRect/>
          </a:stretch>
        </a:blipFill>
      </dsp:spPr>
      <dsp:style>
        <a:lnRef idx="2">
          <a:schemeClr val="dk2">
            <a:shade val="80000"/>
          </a:schemeClr>
        </a:lnRef>
        <a:fillRef idx="1">
          <a:schemeClr val="dk2">
            <a:tint val="40000"/>
          </a:schemeClr>
        </a:fillRef>
        <a:effectRef idx="0">
          <a:scrgbClr r="0" g="0" b="0"/>
        </a:effectRef>
        <a:fontRef idx="minor"/>
      </dsp:style>
      <dsp:txXfrm>
        <a:off x="1546890" y="1663362"/>
        <a:ext cx="887515" cy="1331272"/>
      </dsp:txXfrm>
    </dsp:sp>
    <dsp:sp modelId="{DDC636F0-514D-4C8C-930F-9577741FD626}">
      <dsp:nvSpPr>
        <dsp:cNvPr id="7" name="矩形 6"/>
        <dsp:cNvSpPr/>
      </dsp:nvSpPr>
      <dsp:spPr bwMode="white">
        <a:xfrm>
          <a:off x="1715941" y="3530043"/>
          <a:ext cx="4057211" cy="1267879"/>
        </a:xfrm>
        <a:prstGeom prst="rect">
          <a:avLst/>
        </a:prstGeom>
      </dsp:spPr>
      <dsp:style>
        <a:lnRef idx="1">
          <a:schemeClr val="dk2"/>
        </a:lnRef>
        <a:fillRef idx="1">
          <a:schemeClr val="dk2">
            <a:alpha val="40000"/>
            <a:tint val="40000"/>
          </a:schemeClr>
        </a:fillRef>
        <a:effectRef idx="0">
          <a:scrgbClr r="0" g="0" b="0"/>
        </a:effectRef>
        <a:fontRef idx="minor"/>
      </dsp:style>
      <dsp:txBody>
        <a:bodyPr vert="horz" wrap="square" lIns="858776" tIns="125730" rIns="125730" bIns="125730" anchor="ctr"/>
        <a:lstStyle>
          <a:lvl1pPr algn="l">
            <a:defRPr sz="3300"/>
          </a:lvl1pPr>
          <a:lvl2pPr marL="228600" indent="-228600" algn="l">
            <a:defRPr sz="2500"/>
          </a:lvl2pPr>
          <a:lvl3pPr marL="457200" indent="-228600" algn="l">
            <a:defRPr sz="2500"/>
          </a:lvl3pPr>
          <a:lvl4pPr marL="685800" indent="-228600" algn="l">
            <a:defRPr sz="2500"/>
          </a:lvl4pPr>
          <a:lvl5pPr marL="914400" indent="-228600" algn="l">
            <a:defRPr sz="2500"/>
          </a:lvl5pPr>
          <a:lvl6pPr marL="1143000" indent="-228600" algn="l">
            <a:defRPr sz="2500"/>
          </a:lvl6pPr>
          <a:lvl7pPr marL="1371600" indent="-228600" algn="l">
            <a:defRPr sz="2500"/>
          </a:lvl7pPr>
          <a:lvl8pPr marL="1600200" indent="-228600" algn="l">
            <a:defRPr sz="2500"/>
          </a:lvl8pPr>
          <a:lvl9pPr marL="1828800" indent="-228600" algn="l">
            <a:defRPr sz="2500"/>
          </a:lvl9pPr>
        </a:lstStyle>
        <a:p>
          <a:pPr lvl="0">
            <a:lnSpc>
              <a:spcPct val="100000"/>
            </a:lnSpc>
            <a:spcBef>
              <a:spcPct val="0"/>
            </a:spcBef>
            <a:spcAft>
              <a:spcPct val="35000"/>
            </a:spcAft>
          </a:pPr>
          <a:r>
            <a:rPr lang="zh-CN" altLang="zh-CN" b="1" dirty="0">
              <a:solidFill>
                <a:schemeClr val="dk2"/>
              </a:solidFill>
              <a:latin typeface="+mj-ea"/>
              <a:ea typeface="+mj-ea"/>
              <a:sym typeface="微软雅黑" panose="020B0503020204020204" charset="-122"/>
            </a:rPr>
            <a:t>图片资源的插入及图片的转换</a:t>
          </a:r>
          <a:endParaRPr lang="zh-CN" altLang="en-US">
            <a:solidFill>
              <a:schemeClr val="dk2"/>
            </a:solidFill>
          </a:endParaRPr>
        </a:p>
      </dsp:txBody>
      <dsp:txXfrm>
        <a:off x="1715941" y="3530043"/>
        <a:ext cx="4057211" cy="1267879"/>
      </dsp:txXfrm>
    </dsp:sp>
    <dsp:sp modelId="{D49C84B4-3214-4976-9075-25A998075DEC}">
      <dsp:nvSpPr>
        <dsp:cNvPr id="8" name="矩形 7"/>
        <dsp:cNvSpPr/>
      </dsp:nvSpPr>
      <dsp:spPr bwMode="white">
        <a:xfrm>
          <a:off x="1546890" y="3346905"/>
          <a:ext cx="887515" cy="1331272"/>
        </a:xfrm>
        <a:prstGeom prst="rect">
          <a:avLst/>
        </a:prstGeom>
        <a:blipFill>
          <a:blip r:embed="rId1"/>
          <a:stretch>
            <a:fillRect/>
          </a:stretch>
        </a:blipFill>
      </dsp:spPr>
      <dsp:style>
        <a:lnRef idx="2">
          <a:schemeClr val="dk2">
            <a:shade val="80000"/>
          </a:schemeClr>
        </a:lnRef>
        <a:fillRef idx="1">
          <a:schemeClr val="dk2">
            <a:tint val="40000"/>
          </a:schemeClr>
        </a:fillRef>
        <a:effectRef idx="0">
          <a:scrgbClr r="0" g="0" b="0"/>
        </a:effectRef>
        <a:fontRef idx="minor"/>
      </dsp:style>
      <dsp:txXfrm>
        <a:off x="1546890" y="3346905"/>
        <a:ext cx="887515" cy="1331272"/>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rSet qsTypeId="urn:microsoft.com/office/officeart/2005/8/quickstyle/simple5"/>
        </dgm:pt>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rSet csTypeId="urn:microsoft.com/office/officeart/2005/8/colors/accent6_5"/>
        </dgm:pt>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bkpt" val="fixed"/>
          <dgm:param type="bkPtFixedVal" val="1"/>
          <dgm:param type="off" val="off"/>
          <dgm:param type="grDir" val="tL"/>
          <dgm:param type="flowDir" val="row"/>
        </dgm:alg>
      </dgm:if>
      <dgm:else name="Name2">
        <dgm:alg type="snake">
          <dgm:param type="bkpt" val="fixed"/>
          <dgm:param type="bkPtFixedVal" val="1"/>
          <dgm:param type="off" val="off"/>
          <dgm:param type="grDir" val="tR"/>
          <dgm:param type="flowDir" val="row"/>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type="bentUpArrow" r:blip="" rot="90">
                    <dgm:adjLst>
                      <dgm:adj idx="1" val="0.3284"/>
                      <dgm:adj idx="2" val="0.25"/>
                      <dgm:adj idx="3" val="0.3578"/>
                    </dgm:adjLst>
                  </dgm:shape>
                </dgm:if>
                <dgm:else name="Name13">
                  <dgm:shape xmlns:r="http://schemas.openxmlformats.org/officeDocument/2006/relationships" type="bentArrow" r:blip="" rot="180">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parTxLTRAlign" val="l"/>
                    <dgm:param type="stBulletLvl" val="1"/>
                    <dgm:param type="txAnchorVertCh" val="mid"/>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parTxLTRAlign" val="l"/>
                <dgm:param type="stBulletLvl" val="1"/>
                <dgm:param type="txAnchorVertCh" val="mid"/>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PictureStrips">
  <dgm:title val=""/>
  <dgm:desc val=""/>
  <dgm:catLst>
    <dgm:cat type="list" pri="12500"/>
    <dgm:cat type="picture" pri="13000"/>
    <dgm:cat type="pictureconvert" pri="13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rSet qsTypeId="urn:microsoft.com/office/officeart/2005/8/quickstyle/simple5"/>
        </dgm:pt>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rSet csTypeId="urn:microsoft.com/office/officeart/2005/8/colors/accent6_5"/>
        </dgm:pt>
        <dgm:pt modelId="10">
          <dgm:prSet phldr="1"/>
        </dgm:pt>
        <dgm:pt modelId="20">
          <dgm:prSet phldr="1"/>
        </dgm:pt>
        <dgm:pt modelId="30">
          <dgm:prSet phldr="1"/>
        </dgm:pt>
        <dgm:pt modelId="40">
          <dgm:prSet phldr="1"/>
        </dgm:pt>
      </dgm:ptLst>
      <dgm:cxnLst>
        <dgm:cxn modelId="40" srcId="0" destId="10" srcOrd="0" destOrd="0"/>
        <dgm:cxn modelId="50" srcId="0" destId="20" srcOrd="1" destOrd="0"/>
        <dgm:cxn modelId="60" srcId="0" destId="30" srcOrd="2" destOrd="0"/>
        <dgm:cxn modelId="70" srcId="0" destId="40" srcOrd="2"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3"/>
        </dgm:alg>
        <dgm:shape xmlns:r="http://schemas.openxmlformats.org/officeDocument/2006/relationships" r:blip="">
          <dgm:adjLst/>
        </dgm:shape>
        <dgm:choose name="Name4">
          <dgm:if name="Name5" func="var" arg="dir" op="equ" val="norm">
            <dgm:constrLst>
              <dgm:constr type="l" for="ch" forName="rect1" refType="w" fact="0.04"/>
              <dgm:constr type="t" for="ch" forName="rect1" refType="h" fact="0.13"/>
              <dgm:constr type="w" for="ch" forName="rect1" refType="w" fact="0.96"/>
              <dgm:constr type="h" for="ch" forName="rect1" refType="h" fact="0.9"/>
              <dgm:constr type="l" for="ch" forName="rect2" refType="w" fact="0"/>
              <dgm:constr type="t" for="ch" forName="rect2" refType="h" fact="0"/>
              <dgm:constr type="w" for="ch" forName="rect2" refType="w" fact="0.21"/>
              <dgm:constr type="h" for="ch" forName="rect2" refType="w" fact="0.315"/>
            </dgm:constrLst>
          </dgm:if>
          <dgm:else name="Name6">
            <dgm:constrLst>
              <dgm:constr type="l" for="ch" forName="rect1" refType="w" fact="0"/>
              <dgm:constr type="t" for="ch" forName="rect1" refType="h" fact="0.13"/>
              <dgm:constr type="w" for="ch" forName="rect1" refType="w" fact="0.96"/>
              <dgm:constr type="h" for="ch" forName="rect1" refType="h" fact="0.9"/>
              <dgm:constr type="l" for="ch" forName="rect2" refType="w" fact="0.79"/>
              <dgm:constr type="t" for="ch" forName="rect2" refType="h" fact="0"/>
              <dgm:constr type="w" for="ch" forName="rect2" refType="w" fact="0.21"/>
              <dgm:constr type="h" for="ch" forName="rect2" refType="w" fact="0.315"/>
            </dgm:constrLst>
          </dgm:else>
        </dgm:choose>
        <dgm:layoutNode name="rect1" styleLbl="trAlignAcc1">
          <dgm:varLst>
            <dgm:bulletEnabled val="1"/>
          </dgm:varLst>
          <dgm:alg type="tx">
            <dgm:param type="parTxLTRAlign" val="l"/>
          </dgm:alg>
          <dgm:shape xmlns:r="http://schemas.openxmlformats.org/officeDocument/2006/relationships" type="rect" r:blip="">
            <dgm:adjLst/>
          </dgm:shape>
          <dgm:presOf axis="desOrSelf" ptType="node"/>
          <dgm:choose name="Name7">
            <dgm:if name="Name8" func="var" arg="dir" op="equ" val="norm">
              <dgm:constrLst>
                <dgm:constr type="lMarg" refType="w" fact="0.6"/>
                <dgm:constr type="rMarg" refType="primFontSz" fact="0.3"/>
                <dgm:constr type="tMarg" refType="primFontSz" fact="0.3"/>
                <dgm:constr type="bMarg" refType="primFontSz" fact="0.3"/>
              </dgm:constrLst>
            </dgm:if>
            <dgm:else name="Name9">
              <dgm:constrLst>
                <dgm:constr type="lMarg" refType="primFontSz" fact="0.3"/>
                <dgm:constr type="rMarg" refType="w" fact="0.6"/>
                <dgm:constr type="tMarg" refType="primFontSz" fact="0.3"/>
                <dgm:constr type="bMarg" refType="primFontSz" fact="0.3"/>
              </dgm:constrLst>
            </dgm:else>
          </dgm:choose>
          <dgm:ruleLst>
            <dgm:rule type="primFontSz" val="5" fact="NaN" max="NaN"/>
          </dgm:ruleLst>
        </dgm:layoutNode>
        <dgm:layoutNode name="rect2" styleLbl="fg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fld>
            <a:endParaRPr lang="zh-CN" altLang="en-US" smtClean="0">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fld>
            <a:endParaRPr lang="zh-CN" altLang="en-US" smtClean="0">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jpeg>
</file>

<file path=ppt/media/image21.jpeg>
</file>

<file path=ppt/media/image3.png>
</file>

<file path=ppt/media/image4.pn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image" Target="../media/image2.png"/><Relationship Id="rId5" Type="http://schemas.openxmlformats.org/officeDocument/2006/relationships/tags" Target="../tags/tag3.xml"/><Relationship Id="rId4" Type="http://schemas.openxmlformats.org/officeDocument/2006/relationships/image" Target="../media/image1.png"/><Relationship Id="rId3" Type="http://schemas.openxmlformats.org/officeDocument/2006/relationships/tags" Target="../tags/tag2.xml"/><Relationship Id="rId2" Type="http://schemas.openxmlformats.org/officeDocument/2006/relationships/tags" Target="../tags/tag1.xml"/><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9" Type="http://schemas.openxmlformats.org/officeDocument/2006/relationships/tags" Target="../tags/tag75.xml"/><Relationship Id="rId8" Type="http://schemas.openxmlformats.org/officeDocument/2006/relationships/tags" Target="../tags/tag74.xml"/><Relationship Id="rId7" Type="http://schemas.openxmlformats.org/officeDocument/2006/relationships/image" Target="../media/image3.png"/><Relationship Id="rId6" Type="http://schemas.openxmlformats.org/officeDocument/2006/relationships/tags" Target="../tags/tag73.xml"/><Relationship Id="rId5" Type="http://schemas.openxmlformats.org/officeDocument/2006/relationships/image" Target="../media/image1.png"/><Relationship Id="rId4" Type="http://schemas.openxmlformats.org/officeDocument/2006/relationships/tags" Target="../tags/tag72.xml"/><Relationship Id="rId3" Type="http://schemas.openxmlformats.org/officeDocument/2006/relationships/tags" Target="../tags/tag71.xml"/><Relationship Id="rId2" Type="http://schemas.openxmlformats.org/officeDocument/2006/relationships/tags" Target="../tags/tag70.xml"/><Relationship Id="rId11" Type="http://schemas.openxmlformats.org/officeDocument/2006/relationships/tags" Target="../tags/tag77.xml"/><Relationship Id="rId10" Type="http://schemas.openxmlformats.org/officeDocument/2006/relationships/tags" Target="../tags/tag76.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83.xml"/><Relationship Id="rId8" Type="http://schemas.openxmlformats.org/officeDocument/2006/relationships/tags" Target="../tags/tag82.xml"/><Relationship Id="rId7" Type="http://schemas.openxmlformats.org/officeDocument/2006/relationships/tags" Target="../tags/tag81.xml"/><Relationship Id="rId6" Type="http://schemas.openxmlformats.org/officeDocument/2006/relationships/tags" Target="../tags/tag80.xml"/><Relationship Id="rId5" Type="http://schemas.openxmlformats.org/officeDocument/2006/relationships/image" Target="../media/image2.png"/><Relationship Id="rId4" Type="http://schemas.openxmlformats.org/officeDocument/2006/relationships/tags" Target="../tags/tag79.xml"/><Relationship Id="rId3" Type="http://schemas.openxmlformats.org/officeDocument/2006/relationships/image" Target="../media/image1.png"/><Relationship Id="rId2" Type="http://schemas.openxmlformats.org/officeDocument/2006/relationships/tags" Target="../tags/tag78.xml"/><Relationship Id="rId11" Type="http://schemas.openxmlformats.org/officeDocument/2006/relationships/tags" Target="../tags/tag85.xml"/><Relationship Id="rId10" Type="http://schemas.openxmlformats.org/officeDocument/2006/relationships/tags" Target="../tags/tag84.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7" Type="http://schemas.openxmlformats.org/officeDocument/2006/relationships/tags" Target="../tags/tag90.xml"/><Relationship Id="rId6" Type="http://schemas.openxmlformats.org/officeDocument/2006/relationships/tags" Target="../tags/tag89.xml"/><Relationship Id="rId5" Type="http://schemas.openxmlformats.org/officeDocument/2006/relationships/tags" Target="../tags/tag88.xml"/><Relationship Id="rId4" Type="http://schemas.openxmlformats.org/officeDocument/2006/relationships/tags" Target="../tags/tag87.xml"/><Relationship Id="rId3" Type="http://schemas.openxmlformats.org/officeDocument/2006/relationships/image" Target="../media/image1.png"/><Relationship Id="rId2" Type="http://schemas.openxmlformats.org/officeDocument/2006/relationships/tags" Target="../tags/tag86.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97.xml"/><Relationship Id="rId8" Type="http://schemas.openxmlformats.org/officeDocument/2006/relationships/tags" Target="../tags/tag96.xml"/><Relationship Id="rId7" Type="http://schemas.openxmlformats.org/officeDocument/2006/relationships/tags" Target="../tags/tag95.xml"/><Relationship Id="rId6" Type="http://schemas.openxmlformats.org/officeDocument/2006/relationships/tags" Target="../tags/tag94.xml"/><Relationship Id="rId5" Type="http://schemas.openxmlformats.org/officeDocument/2006/relationships/image" Target="../media/image1.png"/><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0" Type="http://schemas.openxmlformats.org/officeDocument/2006/relationships/tags" Target="../tags/tag98.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106.xml"/><Relationship Id="rId8" Type="http://schemas.openxmlformats.org/officeDocument/2006/relationships/tags" Target="../tags/tag105.xml"/><Relationship Id="rId7" Type="http://schemas.openxmlformats.org/officeDocument/2006/relationships/tags" Target="../tags/tag104.xml"/><Relationship Id="rId6" Type="http://schemas.openxmlformats.org/officeDocument/2006/relationships/tags" Target="../tags/tag103.xml"/><Relationship Id="rId5" Type="http://schemas.openxmlformats.org/officeDocument/2006/relationships/tags" Target="../tags/tag102.xml"/><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0"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113.xml"/><Relationship Id="rId8" Type="http://schemas.openxmlformats.org/officeDocument/2006/relationships/tags" Target="../tags/tag112.xml"/><Relationship Id="rId7" Type="http://schemas.openxmlformats.org/officeDocument/2006/relationships/tags" Target="../tags/tag111.xml"/><Relationship Id="rId6" Type="http://schemas.openxmlformats.org/officeDocument/2006/relationships/tags" Target="../tags/tag110.xml"/><Relationship Id="rId5" Type="http://schemas.openxmlformats.org/officeDocument/2006/relationships/tags" Target="../tags/tag109.xml"/><Relationship Id="rId4" Type="http://schemas.openxmlformats.org/officeDocument/2006/relationships/tags" Target="../tags/tag108.xml"/><Relationship Id="rId3" Type="http://schemas.openxmlformats.org/officeDocument/2006/relationships/image" Target="../media/image1.png"/><Relationship Id="rId2" Type="http://schemas.openxmlformats.org/officeDocument/2006/relationships/tags" Target="../tags/tag107.xml"/><Relationship Id="rId10" Type="http://schemas.openxmlformats.org/officeDocument/2006/relationships/tags" Target="../tags/tag114.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122.xml"/><Relationship Id="rId8" Type="http://schemas.openxmlformats.org/officeDocument/2006/relationships/tags" Target="../tags/tag121.xml"/><Relationship Id="rId7" Type="http://schemas.openxmlformats.org/officeDocument/2006/relationships/tags" Target="../tags/tag120.xml"/><Relationship Id="rId6" Type="http://schemas.openxmlformats.org/officeDocument/2006/relationships/tags" Target="../tags/tag119.xml"/><Relationship Id="rId5" Type="http://schemas.openxmlformats.org/officeDocument/2006/relationships/tags" Target="../tags/tag118.xml"/><Relationship Id="rId4" Type="http://schemas.openxmlformats.org/officeDocument/2006/relationships/tags" Target="../tags/tag117.xml"/><Relationship Id="rId3" Type="http://schemas.openxmlformats.org/officeDocument/2006/relationships/tags" Target="../tags/tag116.xml"/><Relationship Id="rId2" Type="http://schemas.openxmlformats.org/officeDocument/2006/relationships/tags" Target="../tags/tag115.xml"/><Relationship Id="rId10"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129.xml"/><Relationship Id="rId8" Type="http://schemas.openxmlformats.org/officeDocument/2006/relationships/tags" Target="../tags/tag128.xml"/><Relationship Id="rId7" Type="http://schemas.openxmlformats.org/officeDocument/2006/relationships/tags" Target="../tags/tag127.xml"/><Relationship Id="rId6" Type="http://schemas.openxmlformats.org/officeDocument/2006/relationships/tags" Target="../tags/tag126.xml"/><Relationship Id="rId5" Type="http://schemas.openxmlformats.org/officeDocument/2006/relationships/tags" Target="../tags/tag125.xml"/><Relationship Id="rId4" Type="http://schemas.openxmlformats.org/officeDocument/2006/relationships/tags" Target="../tags/tag124.xml"/><Relationship Id="rId3" Type="http://schemas.openxmlformats.org/officeDocument/2006/relationships/image" Target="../media/image1.png"/><Relationship Id="rId2" Type="http://schemas.openxmlformats.org/officeDocument/2006/relationships/tags" Target="../tags/tag123.xml"/><Relationship Id="rId12" Type="http://schemas.openxmlformats.org/officeDocument/2006/relationships/tags" Target="../tags/tag132.xml"/><Relationship Id="rId11" Type="http://schemas.openxmlformats.org/officeDocument/2006/relationships/tags" Target="../tags/tag131.xml"/><Relationship Id="rId10" Type="http://schemas.openxmlformats.org/officeDocument/2006/relationships/tags" Target="../tags/tag130.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139.xml"/><Relationship Id="rId8" Type="http://schemas.openxmlformats.org/officeDocument/2006/relationships/tags" Target="../tags/tag138.xml"/><Relationship Id="rId7" Type="http://schemas.openxmlformats.org/officeDocument/2006/relationships/tags" Target="../tags/tag137.xml"/><Relationship Id="rId6" Type="http://schemas.openxmlformats.org/officeDocument/2006/relationships/tags" Target="../tags/tag136.xml"/><Relationship Id="rId5" Type="http://schemas.openxmlformats.org/officeDocument/2006/relationships/tags" Target="../tags/tag135.xml"/><Relationship Id="rId4" Type="http://schemas.openxmlformats.org/officeDocument/2006/relationships/image" Target="../media/image1.png"/><Relationship Id="rId3" Type="http://schemas.openxmlformats.org/officeDocument/2006/relationships/tags" Target="../tags/tag134.xml"/><Relationship Id="rId2" Type="http://schemas.openxmlformats.org/officeDocument/2006/relationships/tags" Target="../tags/tag133.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9" Type="http://schemas.openxmlformats.org/officeDocument/2006/relationships/tags" Target="../tags/tag14.xml"/><Relationship Id="rId8" Type="http://schemas.openxmlformats.org/officeDocument/2006/relationships/tags" Target="../tags/tag13.xml"/><Relationship Id="rId7" Type="http://schemas.openxmlformats.org/officeDocument/2006/relationships/tags" Target="../tags/tag12.xml"/><Relationship Id="rId6" Type="http://schemas.openxmlformats.org/officeDocument/2006/relationships/image" Target="../media/image3.png"/><Relationship Id="rId5" Type="http://schemas.openxmlformats.org/officeDocument/2006/relationships/tags" Target="../tags/tag11.xml"/><Relationship Id="rId4" Type="http://schemas.openxmlformats.org/officeDocument/2006/relationships/image" Target="../media/image1.png"/><Relationship Id="rId3" Type="http://schemas.openxmlformats.org/officeDocument/2006/relationships/tags" Target="../tags/tag10.xml"/><Relationship Id="rId2" Type="http://schemas.openxmlformats.org/officeDocument/2006/relationships/tags" Target="../tags/tag9.xml"/><Relationship Id="rId11" Type="http://schemas.openxmlformats.org/officeDocument/2006/relationships/tags" Target="../tags/tag16.xml"/><Relationship Id="rId10" Type="http://schemas.openxmlformats.org/officeDocument/2006/relationships/tags" Target="../tags/tag15.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22.xml"/><Relationship Id="rId8" Type="http://schemas.openxmlformats.org/officeDocument/2006/relationships/tags" Target="../tags/tag21.xml"/><Relationship Id="rId7" Type="http://schemas.openxmlformats.org/officeDocument/2006/relationships/tags" Target="../tags/tag20.xml"/><Relationship Id="rId6" Type="http://schemas.openxmlformats.org/officeDocument/2006/relationships/tags" Target="../tags/tag19.xml"/><Relationship Id="rId5" Type="http://schemas.openxmlformats.org/officeDocument/2006/relationships/image" Target="../media/image4.png"/><Relationship Id="rId4" Type="http://schemas.openxmlformats.org/officeDocument/2006/relationships/tags" Target="../tags/tag18.xml"/><Relationship Id="rId3" Type="http://schemas.openxmlformats.org/officeDocument/2006/relationships/image" Target="../media/image1.png"/><Relationship Id="rId2" Type="http://schemas.openxmlformats.org/officeDocument/2006/relationships/tags" Target="../tags/tag17.xml"/><Relationship Id="rId10" Type="http://schemas.openxmlformats.org/officeDocument/2006/relationships/tags" Target="../tags/tag23.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image" Target="../media/image3.png"/><Relationship Id="rId5" Type="http://schemas.openxmlformats.org/officeDocument/2006/relationships/tags" Target="../tags/tag26.xml"/><Relationship Id="rId4" Type="http://schemas.openxmlformats.org/officeDocument/2006/relationships/image" Target="../media/image1.png"/><Relationship Id="rId3" Type="http://schemas.openxmlformats.org/officeDocument/2006/relationships/tags" Target="../tags/tag25.xml"/><Relationship Id="rId2" Type="http://schemas.openxmlformats.org/officeDocument/2006/relationships/tags" Target="../tags/tag24.xml"/><Relationship Id="rId12" Type="http://schemas.openxmlformats.org/officeDocument/2006/relationships/tags" Target="../tags/tag32.xml"/><Relationship Id="rId11" Type="http://schemas.openxmlformats.org/officeDocument/2006/relationships/tags" Target="../tags/tag31.xml"/><Relationship Id="rId10" Type="http://schemas.openxmlformats.org/officeDocument/2006/relationships/tags" Target="../tags/tag30.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38.xml"/><Relationship Id="rId8" Type="http://schemas.openxmlformats.org/officeDocument/2006/relationships/tags" Target="../tags/tag37.xml"/><Relationship Id="rId7" Type="http://schemas.openxmlformats.org/officeDocument/2006/relationships/tags" Target="../tags/tag36.xml"/><Relationship Id="rId6" Type="http://schemas.openxmlformats.org/officeDocument/2006/relationships/image" Target="../media/image3.png"/><Relationship Id="rId5" Type="http://schemas.openxmlformats.org/officeDocument/2006/relationships/tags" Target="../tags/tag35.xml"/><Relationship Id="rId4" Type="http://schemas.openxmlformats.org/officeDocument/2006/relationships/image" Target="../media/image1.png"/><Relationship Id="rId3" Type="http://schemas.openxmlformats.org/officeDocument/2006/relationships/tags" Target="../tags/tag34.xml"/><Relationship Id="rId2" Type="http://schemas.openxmlformats.org/officeDocument/2006/relationships/tags" Target="../tags/tag33.xml"/><Relationship Id="rId14" Type="http://schemas.openxmlformats.org/officeDocument/2006/relationships/tags" Target="../tags/tag43.xml"/><Relationship Id="rId13" Type="http://schemas.openxmlformats.org/officeDocument/2006/relationships/tags" Target="../tags/tag42.xml"/><Relationship Id="rId12" Type="http://schemas.openxmlformats.org/officeDocument/2006/relationships/tags" Target="../tags/tag41.xml"/><Relationship Id="rId11" Type="http://schemas.openxmlformats.org/officeDocument/2006/relationships/tags" Target="../tags/tag40.xml"/><Relationship Id="rId10" Type="http://schemas.openxmlformats.org/officeDocument/2006/relationships/tags" Target="../tags/tag39.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49.xml"/><Relationship Id="rId8" Type="http://schemas.openxmlformats.org/officeDocument/2006/relationships/tags" Target="../tags/tag48.xml"/><Relationship Id="rId7" Type="http://schemas.openxmlformats.org/officeDocument/2006/relationships/tags" Target="../tags/tag47.xml"/><Relationship Id="rId6" Type="http://schemas.openxmlformats.org/officeDocument/2006/relationships/tags" Target="../tags/tag46.xml"/><Relationship Id="rId5" Type="http://schemas.openxmlformats.org/officeDocument/2006/relationships/image" Target="../media/image3.png"/><Relationship Id="rId4" Type="http://schemas.openxmlformats.org/officeDocument/2006/relationships/tags" Target="../tags/tag45.xml"/><Relationship Id="rId3" Type="http://schemas.openxmlformats.org/officeDocument/2006/relationships/image" Target="../media/image1.png"/><Relationship Id="rId2" Type="http://schemas.openxmlformats.org/officeDocument/2006/relationships/tags" Target="../tags/tag44.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9" Type="http://schemas.openxmlformats.org/officeDocument/2006/relationships/tags" Target="../tags/tag58.xml"/><Relationship Id="rId8" Type="http://schemas.openxmlformats.org/officeDocument/2006/relationships/tags" Target="../tags/tag57.xml"/><Relationship Id="rId7" Type="http://schemas.openxmlformats.org/officeDocument/2006/relationships/tags" Target="../tags/tag56.xml"/><Relationship Id="rId6" Type="http://schemas.openxmlformats.org/officeDocument/2006/relationships/tags" Target="../tags/tag55.xml"/><Relationship Id="rId5" Type="http://schemas.openxmlformats.org/officeDocument/2006/relationships/image" Target="../media/image3.png"/><Relationship Id="rId4" Type="http://schemas.openxmlformats.org/officeDocument/2006/relationships/tags" Target="../tags/tag54.xml"/><Relationship Id="rId3" Type="http://schemas.openxmlformats.org/officeDocument/2006/relationships/image" Target="../media/image1.png"/><Relationship Id="rId2" Type="http://schemas.openxmlformats.org/officeDocument/2006/relationships/tags" Target="../tags/tag53.xml"/><Relationship Id="rId11" Type="http://schemas.openxmlformats.org/officeDocument/2006/relationships/tags" Target="../tags/tag60.xml"/><Relationship Id="rId10" Type="http://schemas.openxmlformats.org/officeDocument/2006/relationships/tags" Target="../tags/tag59.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9" Type="http://schemas.openxmlformats.org/officeDocument/2006/relationships/tags" Target="../tags/tag66.xml"/><Relationship Id="rId8" Type="http://schemas.openxmlformats.org/officeDocument/2006/relationships/tags" Target="../tags/tag65.xml"/><Relationship Id="rId7" Type="http://schemas.openxmlformats.org/officeDocument/2006/relationships/image" Target="../media/image3.png"/><Relationship Id="rId6" Type="http://schemas.openxmlformats.org/officeDocument/2006/relationships/tags" Target="../tags/tag64.xml"/><Relationship Id="rId5" Type="http://schemas.openxmlformats.org/officeDocument/2006/relationships/image" Target="../media/image1.png"/><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2" Type="http://schemas.openxmlformats.org/officeDocument/2006/relationships/tags" Target="../tags/tag69.xml"/><Relationship Id="rId11" Type="http://schemas.openxmlformats.org/officeDocument/2006/relationships/tags" Target="../tags/tag68.xml"/><Relationship Id="rId10" Type="http://schemas.openxmlformats.org/officeDocument/2006/relationships/tags" Target="../tags/tag67.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tx2"/>
        </a:solidFill>
        <a:effectLst/>
      </p:bgPr>
    </p:bg>
    <p:spTree>
      <p:nvGrpSpPr>
        <p:cNvPr id="1" name=""/>
        <p:cNvGrpSpPr/>
        <p:nvPr/>
      </p:nvGrpSpPr>
      <p:grpSpPr>
        <a:xfrm>
          <a:off x="0" y="0"/>
          <a:ext cx="0" cy="0"/>
          <a:chOff x="0" y="0"/>
          <a:chExt cx="0" cy="0"/>
        </a:xfrm>
      </p:grpSpPr>
      <p:sp>
        <p:nvSpPr>
          <p:cNvPr id="9" name="矩形 57"/>
          <p:cNvSpPr>
            <a:spLocks noChangeArrowheads="1"/>
          </p:cNvSpPr>
          <p:nvPr>
            <p:custDataLst>
              <p:tags r:id="rId2"/>
            </p:custDataLst>
          </p:nvPr>
        </p:nvSpPr>
        <p:spPr bwMode="auto">
          <a:xfrm>
            <a:off x="879742" y="4191649"/>
            <a:ext cx="2767138" cy="368686"/>
          </a:xfrm>
          <a:prstGeom prst="rect">
            <a:avLst/>
          </a:prstGeom>
          <a:solidFill>
            <a:schemeClr val="accent1">
              <a:lumMod val="75000"/>
            </a:schemeClr>
          </a:solidFill>
          <a:ln>
            <a:noFill/>
          </a:ln>
        </p:spPr>
        <p:txBody>
          <a:bodyPr wrap="square">
            <a:spAutoFit/>
          </a:bodyPr>
          <a:lstStyle/>
          <a:p>
            <a:pPr marL="0" marR="0" lvl="0" indent="0" algn="dist"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sym typeface="Arial" panose="020B0604020202020204" pitchFamily="34" charset="0"/>
            </a:endParaRPr>
          </a:p>
        </p:txBody>
      </p:sp>
      <p:pic>
        <p:nvPicPr>
          <p:cNvPr id="7" name="图片 6"/>
          <p:cNvPicPr>
            <a:picLocks noChangeAspect="1"/>
          </p:cNvPicPr>
          <p:nvPr>
            <p:custDataLst>
              <p:tags r:id="rId3"/>
            </p:custDataLst>
          </p:nvPr>
        </p:nvPicPr>
        <p:blipFill>
          <a:blip r:embed="rId4" cstate="email"/>
          <a:stretch>
            <a:fillRect/>
          </a:stretch>
        </p:blipFill>
        <p:spPr>
          <a:xfrm>
            <a:off x="0" y="5334000"/>
            <a:ext cx="12192000" cy="1524000"/>
          </a:xfrm>
          <a:prstGeom prst="rect">
            <a:avLst/>
          </a:prstGeom>
        </p:spPr>
      </p:pic>
      <p:pic>
        <p:nvPicPr>
          <p:cNvPr id="11" name="图片 10"/>
          <p:cNvPicPr>
            <a:picLocks noChangeAspect="1"/>
          </p:cNvPicPr>
          <p:nvPr>
            <p:custDataLst>
              <p:tags r:id="rId5"/>
            </p:custDataLst>
          </p:nvPr>
        </p:nvPicPr>
        <p:blipFill>
          <a:blip r:embed="rId6" cstate="email"/>
          <a:srcRect/>
          <a:stretch>
            <a:fillRect/>
          </a:stretch>
        </p:blipFill>
        <p:spPr>
          <a:xfrm>
            <a:off x="5908142" y="0"/>
            <a:ext cx="6283858" cy="6858000"/>
          </a:xfrm>
          <a:custGeom>
            <a:avLst/>
            <a:gdLst>
              <a:gd name="connsiteX0" fmla="*/ 0 w 6283858"/>
              <a:gd name="connsiteY0" fmla="*/ 0 h 6858000"/>
              <a:gd name="connsiteX1" fmla="*/ 6283858 w 6283858"/>
              <a:gd name="connsiteY1" fmla="*/ 0 h 6858000"/>
              <a:gd name="connsiteX2" fmla="*/ 6283858 w 6283858"/>
              <a:gd name="connsiteY2" fmla="*/ 6858000 h 6858000"/>
              <a:gd name="connsiteX3" fmla="*/ 0 w 628385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83858" h="6858000">
                <a:moveTo>
                  <a:pt x="0" y="0"/>
                </a:moveTo>
                <a:lnTo>
                  <a:pt x="6283858" y="0"/>
                </a:lnTo>
                <a:lnTo>
                  <a:pt x="6283858" y="6858000"/>
                </a:lnTo>
                <a:lnTo>
                  <a:pt x="0" y="6858000"/>
                </a:lnTo>
                <a:close/>
              </a:path>
            </a:pathLst>
          </a:custGeom>
        </p:spPr>
      </p:pic>
      <p:sp>
        <p:nvSpPr>
          <p:cNvPr id="2" name="标题 1"/>
          <p:cNvSpPr>
            <a:spLocks noGrp="1"/>
          </p:cNvSpPr>
          <p:nvPr>
            <p:ph type="ctrTitle" hasCustomPrompt="1"/>
            <p:custDataLst>
              <p:tags r:id="rId7"/>
            </p:custDataLst>
          </p:nvPr>
        </p:nvSpPr>
        <p:spPr>
          <a:xfrm>
            <a:off x="824400" y="1537200"/>
            <a:ext cx="6008400" cy="2556000"/>
          </a:xfrm>
        </p:spPr>
        <p:txBody>
          <a:bodyPr lIns="90000" tIns="46800" rIns="90000" bIns="46800" anchor="b" anchorCtr="0">
            <a:normAutofit/>
          </a:bodyPr>
          <a:lstStyle>
            <a:lvl1pPr algn="l">
              <a:defRPr sz="8000" spc="600" baseline="0">
                <a:solidFill>
                  <a:schemeClr val="bg1"/>
                </a:solidFill>
                <a:latin typeface="Arial" panose="020B0604020202020204" pitchFamily="34" charset="0"/>
                <a:ea typeface="汉仪旗黑-85S" panose="00020600040101010101" pitchFamily="18" charset="-122"/>
              </a:defRPr>
            </a:lvl1pPr>
          </a:lstStyle>
          <a:p>
            <a:r>
              <a:rPr lang="zh-CN" altLang="en-US" dirty="0"/>
              <a:t>编辑标题</a:t>
            </a:r>
            <a:endParaRPr lang="zh-CN" altLang="en-US" dirty="0"/>
          </a:p>
        </p:txBody>
      </p:sp>
      <p:sp>
        <p:nvSpPr>
          <p:cNvPr id="3" name="副标题 2"/>
          <p:cNvSpPr>
            <a:spLocks noGrp="1"/>
          </p:cNvSpPr>
          <p:nvPr>
            <p:ph type="subTitle" idx="1" hasCustomPrompt="1"/>
            <p:custDataLst>
              <p:tags r:id="rId8"/>
            </p:custDataLst>
          </p:nvPr>
        </p:nvSpPr>
        <p:spPr>
          <a:xfrm>
            <a:off x="879743" y="4191649"/>
            <a:ext cx="2767138" cy="368686"/>
          </a:xfrm>
        </p:spPr>
        <p:txBody>
          <a:bodyPr lIns="90000" tIns="46800" rIns="90000" bIns="46800">
            <a:normAutofit/>
          </a:bodyPr>
          <a:lstStyle>
            <a:lvl1pPr marL="0" indent="0" algn="l" eaLnBrk="1" fontAlgn="auto" latinLnBrk="0" hangingPunct="1">
              <a:lnSpc>
                <a:spcPct val="100000"/>
              </a:lnSpc>
              <a:buNone/>
              <a:defRPr sz="1800" u="none" strike="noStrike" kern="1200" cap="none" spc="200" normalizeH="0" baseline="0">
                <a:solidFill>
                  <a:schemeClr val="bg1"/>
                </a:solidFill>
                <a:uFillTx/>
                <a:latin typeface="Arial" panose="020B0604020202020204" pitchFamily="34" charset="0"/>
                <a:ea typeface="微软雅黑"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9"/>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0"/>
            </p:custDataLst>
          </p:nvPr>
        </p:nvSpPr>
        <p:spPr/>
        <p:txBody>
          <a:bodyPr/>
          <a:lstStyle/>
          <a:p>
            <a:endParaRPr lang="zh-CN" altLang="en-US" dirty="0"/>
          </a:p>
        </p:txBody>
      </p:sp>
      <p:sp>
        <p:nvSpPr>
          <p:cNvPr id="18" name="灯片编号占位符 17"/>
          <p:cNvSpPr>
            <a:spLocks noGrp="1"/>
          </p:cNvSpPr>
          <p:nvPr>
            <p:ph type="sldNum" sz="quarter" idx="12"/>
            <p:custDataLst>
              <p:tags r:id="rId11"/>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grpSp>
        <p:nvGrpSpPr>
          <p:cNvPr id="8" name="组合 7"/>
          <p:cNvGrpSpPr/>
          <p:nvPr>
            <p:custDataLst>
              <p:tags r:id="rId2"/>
            </p:custDataLst>
          </p:nvPr>
        </p:nvGrpSpPr>
        <p:grpSpPr>
          <a:xfrm>
            <a:off x="0" y="304200"/>
            <a:ext cx="12192000" cy="6553800"/>
            <a:chOff x="0" y="304200"/>
            <a:chExt cx="12192000" cy="6553800"/>
          </a:xfrm>
        </p:grpSpPr>
        <p:sp>
          <p:nvSpPr>
            <p:cNvPr id="9" name="矩形 8"/>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grpSp>
          <p:nvGrpSpPr>
            <p:cNvPr id="10" name="组合 9"/>
            <p:cNvGrpSpPr/>
            <p:nvPr userDrawn="1"/>
          </p:nvGrpSpPr>
          <p:grpSpPr>
            <a:xfrm>
              <a:off x="0" y="4697730"/>
              <a:ext cx="12192000" cy="2160270"/>
              <a:chOff x="0" y="4697730"/>
              <a:chExt cx="12192000" cy="2160270"/>
            </a:xfrm>
          </p:grpSpPr>
          <p:pic>
            <p:nvPicPr>
              <p:cNvPr id="11" name="图片 10"/>
              <p:cNvPicPr>
                <a:picLocks noChangeAspect="1"/>
              </p:cNvPicPr>
              <p:nvPr userDrawn="1">
                <p:custDataLst>
                  <p:tags r:id="rId4"/>
                </p:custDataLst>
              </p:nvPr>
            </p:nvPicPr>
            <p:blipFill>
              <a:blip r:embed="rId5" cstate="email"/>
              <a:stretch>
                <a:fillRect/>
              </a:stretch>
            </p:blipFill>
            <p:spPr>
              <a:xfrm>
                <a:off x="0" y="5334000"/>
                <a:ext cx="12192000" cy="1524000"/>
              </a:xfrm>
              <a:prstGeom prst="rect">
                <a:avLst/>
              </a:prstGeom>
            </p:spPr>
          </p:pic>
          <p:pic>
            <p:nvPicPr>
              <p:cNvPr id="12" name="图片 11"/>
              <p:cNvPicPr>
                <a:picLocks noChangeAspect="1"/>
              </p:cNvPicPr>
              <p:nvPr userDrawn="1">
                <p:custDataLst>
                  <p:tags r:id="rId6"/>
                </p:custDataLst>
              </p:nvPr>
            </p:nvPicPr>
            <p:blipFill>
              <a:blip r:embed="rId7" cstate="email"/>
              <a:srcRect/>
              <a:stretch>
                <a:fillRect/>
              </a:stretch>
            </p:blipFill>
            <p:spPr>
              <a:xfrm>
                <a:off x="10212586" y="4697730"/>
                <a:ext cx="1979414" cy="2160269"/>
              </a:xfrm>
              <a:custGeom>
                <a:avLst/>
                <a:gdLst>
                  <a:gd name="connsiteX0" fmla="*/ 0 w 6283858"/>
                  <a:gd name="connsiteY0" fmla="*/ 0 h 6858000"/>
                  <a:gd name="connsiteX1" fmla="*/ 6283858 w 6283858"/>
                  <a:gd name="connsiteY1" fmla="*/ 0 h 6858000"/>
                  <a:gd name="connsiteX2" fmla="*/ 6283858 w 6283858"/>
                  <a:gd name="connsiteY2" fmla="*/ 6858000 h 6858000"/>
                  <a:gd name="connsiteX3" fmla="*/ 0 w 628385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83858" h="6858000">
                    <a:moveTo>
                      <a:pt x="0" y="0"/>
                    </a:moveTo>
                    <a:lnTo>
                      <a:pt x="6283858" y="0"/>
                    </a:lnTo>
                    <a:lnTo>
                      <a:pt x="6283858" y="6858000"/>
                    </a:lnTo>
                    <a:lnTo>
                      <a:pt x="0" y="6858000"/>
                    </a:lnTo>
                    <a:close/>
                  </a:path>
                </a:pathLst>
              </a:custGeom>
            </p:spPr>
          </p:pic>
        </p:grpSp>
      </p:grpSp>
      <p:sp>
        <p:nvSpPr>
          <p:cNvPr id="3" name="日期占位符 2"/>
          <p:cNvSpPr>
            <a:spLocks noGrp="1"/>
          </p:cNvSpPr>
          <p:nvPr>
            <p:ph type="dt" sz="half" idx="10"/>
            <p:custDataLst>
              <p:tags r:id="rId8"/>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10"/>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11"/>
            </p:custDataLst>
          </p:nvPr>
        </p:nvSpPr>
        <p:spPr>
          <a:xfrm>
            <a:off x="669930" y="952508"/>
            <a:ext cx="10852237" cy="5388907"/>
          </a:xfrm>
        </p:spPr>
        <p:txBody>
          <a:bodyPr/>
          <a:lstStyle>
            <a:lvl1pPr>
              <a:defRPr>
                <a:latin typeface="微软雅黑" panose="020B0503020204020204" charset="-122"/>
                <a:ea typeface="微软雅黑" panose="020B0503020204020204" charset="-122"/>
              </a:defRPr>
            </a:lvl1pPr>
            <a:lvl2pPr>
              <a:defRPr>
                <a:latin typeface="微软雅黑" panose="020B0503020204020204" charset="-122"/>
                <a:ea typeface="微软雅黑" panose="020B0503020204020204" charset="-122"/>
              </a:defRPr>
            </a:lvl2pPr>
            <a:lvl3pPr>
              <a:defRPr>
                <a:latin typeface="微软雅黑" panose="020B0503020204020204" charset="-122"/>
                <a:ea typeface="微软雅黑" panose="020B0503020204020204" charset="-122"/>
              </a:defRPr>
            </a:lvl3pPr>
            <a:lvl4pPr>
              <a:defRPr>
                <a:latin typeface="微软雅黑" panose="020B0503020204020204" charset="-122"/>
                <a:ea typeface="微软雅黑" panose="020B0503020204020204" charset="-122"/>
              </a:defRPr>
            </a:lvl4pPr>
            <a:lvl5pPr>
              <a:defRPr>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tx2"/>
        </a:solidFill>
        <a:effectLst/>
      </p:bgPr>
    </p:bg>
    <p:spTree>
      <p:nvGrpSpPr>
        <p:cNvPr id="1" name=""/>
        <p:cNvGrpSpPr/>
        <p:nvPr/>
      </p:nvGrpSpPr>
      <p:grpSpPr>
        <a:xfrm>
          <a:off x="0" y="0"/>
          <a:ext cx="0" cy="0"/>
          <a:chOff x="0" y="0"/>
          <a:chExt cx="0" cy="0"/>
        </a:xfrm>
      </p:grpSpPr>
      <p:pic>
        <p:nvPicPr>
          <p:cNvPr id="6" name="图片 5"/>
          <p:cNvPicPr>
            <a:picLocks noChangeAspect="1"/>
          </p:cNvPicPr>
          <p:nvPr>
            <p:custDataLst>
              <p:tags r:id="rId2"/>
            </p:custDataLst>
          </p:nvPr>
        </p:nvPicPr>
        <p:blipFill>
          <a:blip r:embed="rId3" cstate="email"/>
          <a:stretch>
            <a:fillRect/>
          </a:stretch>
        </p:blipFill>
        <p:spPr>
          <a:xfrm>
            <a:off x="0" y="5334000"/>
            <a:ext cx="12192000" cy="1524000"/>
          </a:xfrm>
          <a:prstGeom prst="rect">
            <a:avLst/>
          </a:prstGeom>
        </p:spPr>
      </p:pic>
      <p:pic>
        <p:nvPicPr>
          <p:cNvPr id="12" name="图片 11"/>
          <p:cNvPicPr>
            <a:picLocks noChangeAspect="1"/>
          </p:cNvPicPr>
          <p:nvPr>
            <p:custDataLst>
              <p:tags r:id="rId4"/>
            </p:custDataLst>
          </p:nvPr>
        </p:nvPicPr>
        <p:blipFill>
          <a:blip r:embed="rId5" cstate="email"/>
          <a:srcRect/>
          <a:stretch>
            <a:fillRect/>
          </a:stretch>
        </p:blipFill>
        <p:spPr>
          <a:xfrm>
            <a:off x="5908142" y="0"/>
            <a:ext cx="6283858" cy="6858000"/>
          </a:xfrm>
          <a:custGeom>
            <a:avLst/>
            <a:gdLst>
              <a:gd name="connsiteX0" fmla="*/ 0 w 6283858"/>
              <a:gd name="connsiteY0" fmla="*/ 0 h 6858000"/>
              <a:gd name="connsiteX1" fmla="*/ 6283858 w 6283858"/>
              <a:gd name="connsiteY1" fmla="*/ 0 h 6858000"/>
              <a:gd name="connsiteX2" fmla="*/ 6283858 w 6283858"/>
              <a:gd name="connsiteY2" fmla="*/ 6858000 h 6858000"/>
              <a:gd name="connsiteX3" fmla="*/ 0 w 628385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83858" h="6858000">
                <a:moveTo>
                  <a:pt x="0" y="0"/>
                </a:moveTo>
                <a:lnTo>
                  <a:pt x="6283858" y="0"/>
                </a:lnTo>
                <a:lnTo>
                  <a:pt x="6283858" y="6858000"/>
                </a:lnTo>
                <a:lnTo>
                  <a:pt x="0" y="6858000"/>
                </a:lnTo>
                <a:close/>
              </a:path>
            </a:pathLst>
          </a:custGeom>
        </p:spPr>
      </p:pic>
      <p:sp>
        <p:nvSpPr>
          <p:cNvPr id="8" name="矩形 57"/>
          <p:cNvSpPr>
            <a:spLocks noChangeArrowheads="1"/>
          </p:cNvSpPr>
          <p:nvPr>
            <p:custDataLst>
              <p:tags r:id="rId6"/>
            </p:custDataLst>
          </p:nvPr>
        </p:nvSpPr>
        <p:spPr bwMode="auto">
          <a:xfrm>
            <a:off x="955132" y="3892203"/>
            <a:ext cx="2919637" cy="382617"/>
          </a:xfrm>
          <a:prstGeom prst="rect">
            <a:avLst/>
          </a:prstGeom>
          <a:solidFill>
            <a:schemeClr val="accent1">
              <a:lumMod val="75000"/>
            </a:schemeClr>
          </a:solidFill>
          <a:ln>
            <a:noFill/>
          </a:ln>
        </p:spPr>
        <p:txBody>
          <a:bodyPr wrap="square">
            <a:noAutofit/>
          </a:bodyPr>
          <a:lstStyle/>
          <a:p>
            <a:pPr marL="0" marR="0" lvl="0" indent="0" algn="dist"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dirty="0">
              <a:ln>
                <a:noFill/>
              </a:ln>
              <a:solidFill>
                <a:prstClr val="white"/>
              </a:solidFill>
              <a:effectLst/>
              <a:uLnTx/>
              <a:uFillTx/>
              <a:latin typeface="微软雅黑" panose="020B0503020204020204" charset="-122"/>
              <a:ea typeface="微软雅黑" panose="020B0503020204020204" charset="-122"/>
              <a:cs typeface="+mn-cs"/>
              <a:sym typeface="Arial" panose="020B0604020202020204" pitchFamily="34" charset="0"/>
            </a:endParaRPr>
          </a:p>
        </p:txBody>
      </p:sp>
      <p:sp>
        <p:nvSpPr>
          <p:cNvPr id="2" name="标题 1"/>
          <p:cNvSpPr>
            <a:spLocks noGrp="1"/>
          </p:cNvSpPr>
          <p:nvPr>
            <p:ph type="title" hasCustomPrompt="1"/>
            <p:custDataLst>
              <p:tags r:id="rId7"/>
            </p:custDataLst>
          </p:nvPr>
        </p:nvSpPr>
        <p:spPr>
          <a:xfrm>
            <a:off x="824400" y="2397600"/>
            <a:ext cx="6008400" cy="1324800"/>
          </a:xfrm>
        </p:spPr>
        <p:txBody>
          <a:bodyPr vert="horz" lIns="90000" tIns="46800" rIns="90000" bIns="46800" rtlCol="0" anchor="b" anchorCtr="0">
            <a:normAutofit/>
          </a:bodyPr>
          <a:lstStyle>
            <a:lvl1pPr marL="0" marR="0" algn="l" defTabSz="914400" rtl="0" eaLnBrk="1" fontAlgn="auto" latinLnBrk="0" hangingPunct="1">
              <a:lnSpc>
                <a:spcPct val="100000"/>
              </a:lnSpc>
              <a:buNone/>
              <a:defRPr kumimoji="0" lang="zh-CN" altLang="en-US" sz="8000" b="1" i="0" u="none" strike="noStrike" kern="1200" cap="none" spc="600" normalizeH="0" baseline="0" noProof="1" dirty="0">
                <a:solidFill>
                  <a:schemeClr val="bg1"/>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10" name="文本占位符 9"/>
          <p:cNvSpPr>
            <a:spLocks noGrp="1"/>
          </p:cNvSpPr>
          <p:nvPr>
            <p:ph type="body" sz="quarter" idx="13" hasCustomPrompt="1"/>
            <p:custDataLst>
              <p:tags r:id="rId8"/>
            </p:custDataLst>
          </p:nvPr>
        </p:nvSpPr>
        <p:spPr>
          <a:xfrm>
            <a:off x="955675" y="3892550"/>
            <a:ext cx="2919413" cy="382588"/>
          </a:xfrm>
        </p:spPr>
        <p:txBody>
          <a:bodyPr lIns="90000" tIns="46800" rIns="90000" bIns="46800">
            <a:normAutofit/>
          </a:bodyPr>
          <a:lstStyle>
            <a:lvl1pPr marL="0" indent="0">
              <a:lnSpc>
                <a:spcPct val="100000"/>
              </a:lnSpc>
              <a:buNone/>
              <a:defRPr sz="1800" baseline="0">
                <a:solidFill>
                  <a:schemeClr val="bg1"/>
                </a:solidFill>
                <a:latin typeface="Arial" panose="020B0604020202020204" pitchFamily="34" charset="0"/>
              </a:defRPr>
            </a:lvl1pPr>
          </a:lstStyle>
          <a:p>
            <a:pPr lvl="0"/>
            <a:r>
              <a:rPr lang="zh-CN" altLang="en-US" dirty="0"/>
              <a:t>编辑文本</a:t>
            </a:r>
            <a:endParaRPr lang="zh-CN" altLang="en-US" dirty="0"/>
          </a:p>
        </p:txBody>
      </p:sp>
      <p:sp>
        <p:nvSpPr>
          <p:cNvPr id="3" name="日期占位符 2"/>
          <p:cNvSpPr>
            <a:spLocks noGrp="1"/>
          </p:cNvSpPr>
          <p:nvPr>
            <p:ph type="dt" sz="half" idx="10"/>
            <p:custDataLst>
              <p:tags r:id="rId9"/>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0"/>
            </p:custDataLst>
          </p:nvPr>
        </p:nvSpPr>
        <p:spPr/>
        <p:txBody>
          <a:bodyPr/>
          <a:lstStyle/>
          <a:p>
            <a:endParaRPr lang="zh-CN" altLang="en-US"/>
          </a:p>
        </p:txBody>
      </p:sp>
      <p:sp>
        <p:nvSpPr>
          <p:cNvPr id="5" name="灯片编号占位符 4"/>
          <p:cNvSpPr>
            <a:spLocks noGrp="1"/>
          </p:cNvSpPr>
          <p:nvPr>
            <p:ph type="sldNum" sz="quarter" idx="12"/>
            <p:custDataLst>
              <p:tags r:id="rId11"/>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tx2"/>
        </a:solidFill>
        <a:effectLst/>
      </p:bgPr>
    </p:bg>
    <p:spTree>
      <p:nvGrpSpPr>
        <p:cNvPr id="1" name=""/>
        <p:cNvGrpSpPr/>
        <p:nvPr/>
      </p:nvGrpSpPr>
      <p:grpSpPr>
        <a:xfrm>
          <a:off x="0" y="0"/>
          <a:ext cx="0" cy="0"/>
          <a:chOff x="0" y="0"/>
          <a:chExt cx="0" cy="0"/>
        </a:xfrm>
      </p:grpSpPr>
      <p:pic>
        <p:nvPicPr>
          <p:cNvPr id="9" name="图片 8"/>
          <p:cNvPicPr>
            <a:picLocks noChangeAspect="1"/>
          </p:cNvPicPr>
          <p:nvPr>
            <p:custDataLst>
              <p:tags r:id="rId2"/>
            </p:custDataLst>
          </p:nvPr>
        </p:nvPicPr>
        <p:blipFill>
          <a:blip r:embed="rId3" cstate="email"/>
          <a:stretch>
            <a:fillRect/>
          </a:stretch>
        </p:blipFill>
        <p:spPr>
          <a:xfrm>
            <a:off x="0" y="5334000"/>
            <a:ext cx="12192000" cy="1524000"/>
          </a:xfrm>
          <a:prstGeom prst="rect">
            <a:avLst/>
          </a:prstGeom>
        </p:spPr>
      </p:pic>
      <p:sp>
        <p:nvSpPr>
          <p:cNvPr id="2" name="标题 1"/>
          <p:cNvSpPr>
            <a:spLocks noGrp="1"/>
          </p:cNvSpPr>
          <p:nvPr>
            <p:ph type="title"/>
            <p:custDataLst>
              <p:tags r:id="rId4"/>
            </p:custDataLst>
          </p:nvPr>
        </p:nvSpPr>
        <p:spPr/>
        <p:txBody>
          <a:bodyPr/>
          <a:lstStyle>
            <a:lvl1pPr>
              <a:defRPr baseline="0">
                <a:latin typeface="(使用中文字体)"/>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grpSp>
        <p:nvGrpSpPr>
          <p:cNvPr id="6" name="组合 5"/>
          <p:cNvGrpSpPr/>
          <p:nvPr>
            <p:custDataLst>
              <p:tags r:id="rId2"/>
            </p:custDataLst>
          </p:nvPr>
        </p:nvGrpSpPr>
        <p:grpSpPr>
          <a:xfrm>
            <a:off x="0" y="304200"/>
            <a:ext cx="12192000" cy="6553800"/>
            <a:chOff x="0" y="304200"/>
            <a:chExt cx="12192000" cy="6553800"/>
          </a:xfrm>
        </p:grpSpPr>
        <p:sp>
          <p:nvSpPr>
            <p:cNvPr id="8" name="矩形 7"/>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userDrawn="1">
              <p:custDataLst>
                <p:tags r:id="rId4"/>
              </p:custDataLst>
            </p:nvPr>
          </p:nvPicPr>
          <p:blipFill>
            <a:blip r:embed="rId5" cstate="email"/>
            <a:stretch>
              <a:fillRect/>
            </a:stretch>
          </p:blipFill>
          <p:spPr>
            <a:xfrm>
              <a:off x="0" y="5334000"/>
              <a:ext cx="12192000" cy="1524000"/>
            </a:xfrm>
            <a:prstGeom prst="rect">
              <a:avLst/>
            </a:prstGeom>
          </p:spPr>
        </p:pic>
      </p:grpSp>
      <p:sp>
        <p:nvSpPr>
          <p:cNvPr id="2" name="标题 1"/>
          <p:cNvSpPr>
            <a:spLocks noGrp="1"/>
          </p:cNvSpPr>
          <p:nvPr>
            <p:ph type="title" hasCustomPrompt="1"/>
            <p:custDataLst>
              <p:tags r:id="rId6"/>
            </p:custDataLst>
          </p:nvPr>
        </p:nvSpPr>
        <p:spPr>
          <a:xfrm>
            <a:off x="1281600" y="1249200"/>
            <a:ext cx="9626400" cy="723600"/>
          </a:xfrm>
        </p:spPr>
        <p:txBody>
          <a:bodyPr anchor="ctr"/>
          <a:lstStyle>
            <a:lvl1pPr>
              <a:defRPr sz="3200" baseline="0">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7"/>
            </p:custDataLst>
          </p:nvPr>
        </p:nvSpPr>
        <p:spPr>
          <a:xfrm>
            <a:off x="1281113" y="2163600"/>
            <a:ext cx="9626600" cy="3445200"/>
          </a:xfrm>
        </p:spPr>
        <p:txBody>
          <a:bodyPr/>
          <a:lstStyle>
            <a:lvl1pPr>
              <a:defRPr baseline="0">
                <a:latin typeface="Arial" panose="020B0604020202020204" pitchFamily="34" charset="0"/>
                <a:ea typeface="微软雅黑" panose="020B0503020204020204" charset="-122"/>
              </a:defRPr>
            </a:lvl1pPr>
            <a:lvl2pPr>
              <a:defRPr baseline="0">
                <a:latin typeface="Arial" panose="020B0604020202020204" pitchFamily="34" charset="0"/>
                <a:ea typeface="微软雅黑" panose="020B0503020204020204" charset="-122"/>
              </a:defRPr>
            </a:lvl2pPr>
            <a:lvl3pPr>
              <a:defRPr baseline="0">
                <a:latin typeface="Arial" panose="020B0604020202020204" pitchFamily="34" charset="0"/>
                <a:ea typeface="微软雅黑" panose="020B0503020204020204" charset="-122"/>
              </a:defRPr>
            </a:lvl3pPr>
            <a:lvl4pPr>
              <a:defRPr baseline="0">
                <a:latin typeface="Arial" panose="020B0604020202020204" pitchFamily="34" charset="0"/>
                <a:ea typeface="微软雅黑" panose="020B0503020204020204" charset="-122"/>
              </a:defRPr>
            </a:lvl4pPr>
            <a:lvl5pPr>
              <a:defRPr baseline="0">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tx2"/>
        </a:solidFill>
        <a:effectLst/>
      </p:bgPr>
    </p:bg>
    <p:spTree>
      <p:nvGrpSpPr>
        <p:cNvPr id="1" name=""/>
        <p:cNvGrpSpPr/>
        <p:nvPr/>
      </p:nvGrpSpPr>
      <p:grpSpPr>
        <a:xfrm>
          <a:off x="0" y="0"/>
          <a:ext cx="0" cy="0"/>
          <a:chOff x="0" y="0"/>
          <a:chExt cx="0" cy="0"/>
        </a:xfrm>
      </p:grpSpPr>
      <p:sp>
        <p:nvSpPr>
          <p:cNvPr id="8" name="矩形 7"/>
          <p:cNvSpPr/>
          <p:nvPr>
            <p:custDataLst>
              <p:tags r:id="rId2"/>
            </p:custDataLst>
          </p:nvPr>
        </p:nvSpPr>
        <p:spPr>
          <a:xfrm>
            <a:off x="0" y="0"/>
            <a:ext cx="4823460" cy="6866255"/>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ym typeface="+mn-ea"/>
            </a:endParaRPr>
          </a:p>
        </p:txBody>
      </p:sp>
      <p:sp>
        <p:nvSpPr>
          <p:cNvPr id="2" name="标题 1"/>
          <p:cNvSpPr>
            <a:spLocks noGrp="1"/>
          </p:cNvSpPr>
          <p:nvPr>
            <p:ph type="title" hasCustomPrompt="1"/>
            <p:custDataLst>
              <p:tags r:id="rId3"/>
            </p:custDataLst>
          </p:nvPr>
        </p:nvSpPr>
        <p:spPr>
          <a:xfrm>
            <a:off x="583200" y="770400"/>
            <a:ext cx="3960000" cy="882000"/>
          </a:xfrm>
        </p:spPr>
        <p:txBody>
          <a:bodyPr anchor="ctr"/>
          <a:lstStyle>
            <a:lvl1pPr>
              <a:defRPr sz="3600" baseline="0">
                <a:latin typeface="Arial" panose="020B0604020202020204" pitchFamily="34" charset="0"/>
                <a:ea typeface="微软雅黑" panose="020B0503020204020204"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7"/>
            </p:custDataLst>
          </p:nvPr>
        </p:nvSpPr>
        <p:spPr>
          <a:xfrm>
            <a:off x="586800" y="1764000"/>
            <a:ext cx="3956400" cy="4093200"/>
          </a:xfrm>
        </p:spPr>
        <p:txBody>
          <a:bodyPr/>
          <a:lstStyle>
            <a:lvl1pPr>
              <a:defRPr baseline="0">
                <a:latin typeface="Arial" panose="020B0604020202020204" pitchFamily="34" charset="0"/>
                <a:ea typeface="微软雅黑" panose="020B0503020204020204" charset="-122"/>
              </a:defRPr>
            </a:lvl1pPr>
            <a:lvl2pPr>
              <a:defRPr baseline="0">
                <a:latin typeface="Arial" panose="020B0604020202020204" pitchFamily="34" charset="0"/>
                <a:ea typeface="微软雅黑" panose="020B0503020204020204" charset="-122"/>
              </a:defRPr>
            </a:lvl2pPr>
            <a:lvl3pPr>
              <a:defRPr baseline="0">
                <a:latin typeface="Arial" panose="020B0604020202020204" pitchFamily="34" charset="0"/>
                <a:ea typeface="微软雅黑" panose="020B0503020204020204" charset="-122"/>
              </a:defRPr>
            </a:lvl3pPr>
            <a:lvl4pPr>
              <a:defRPr baseline="0">
                <a:latin typeface="Arial" panose="020B0604020202020204" pitchFamily="34" charset="0"/>
                <a:ea typeface="微软雅黑" panose="020B0503020204020204" charset="-122"/>
              </a:defRPr>
            </a:lvl4pPr>
            <a:lvl5pPr>
              <a:defRPr baseline="0">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8"/>
            </p:custDataLst>
          </p:nvPr>
        </p:nvSpPr>
        <p:spPr>
          <a:xfrm>
            <a:off x="5101200" y="769938"/>
            <a:ext cx="6480000" cy="5087937"/>
          </a:xfrm>
        </p:spPr>
        <p:txBody>
          <a:bodyPr/>
          <a:lstStyle>
            <a:lvl1pPr>
              <a:defRPr baseline="0">
                <a:latin typeface="Arial" panose="020B0604020202020204" pitchFamily="34" charset="0"/>
                <a:ea typeface="微软雅黑" panose="020B0503020204020204" charset="-122"/>
              </a:defRPr>
            </a:lvl1pPr>
            <a:lvl2pPr>
              <a:defRPr baseline="0">
                <a:latin typeface="Arial" panose="020B0604020202020204" pitchFamily="34" charset="0"/>
                <a:ea typeface="微软雅黑" panose="020B0503020204020204" charset="-122"/>
              </a:defRPr>
            </a:lvl2pPr>
            <a:lvl3pPr>
              <a:defRPr baseline="0">
                <a:latin typeface="Arial" panose="020B0604020202020204" pitchFamily="34" charset="0"/>
                <a:ea typeface="微软雅黑" panose="020B0503020204020204" charset="-122"/>
              </a:defRPr>
            </a:lvl3pPr>
            <a:lvl4pPr>
              <a:defRPr baseline="0">
                <a:latin typeface="Arial" panose="020B0604020202020204" pitchFamily="34" charset="0"/>
                <a:ea typeface="微软雅黑" panose="020B0503020204020204" charset="-122"/>
              </a:defRPr>
            </a:lvl4pPr>
            <a:lvl5pPr>
              <a:defRPr baseline="0">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pic>
        <p:nvPicPr>
          <p:cNvPr id="11" name="图片 10"/>
          <p:cNvPicPr>
            <a:picLocks noChangeAspect="1"/>
          </p:cNvPicPr>
          <p:nvPr>
            <p:custDataLst>
              <p:tags r:id="rId9"/>
            </p:custDataLst>
          </p:nvPr>
        </p:nvPicPr>
        <p:blipFill>
          <a:blip r:embed="rId10" cstate="email"/>
          <a:stretch>
            <a:fillRect/>
          </a:stretch>
        </p:blipFill>
        <p:spPr>
          <a:xfrm>
            <a:off x="0" y="5334000"/>
            <a:ext cx="12192000" cy="152400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tx2"/>
        </a:solidFill>
        <a:effectLst/>
      </p:bgPr>
    </p:bg>
    <p:spTree>
      <p:nvGrpSpPr>
        <p:cNvPr id="1" name=""/>
        <p:cNvGrpSpPr/>
        <p:nvPr/>
      </p:nvGrpSpPr>
      <p:grpSpPr>
        <a:xfrm>
          <a:off x="0" y="0"/>
          <a:ext cx="0" cy="0"/>
          <a:chOff x="0" y="0"/>
          <a:chExt cx="0" cy="0"/>
        </a:xfrm>
      </p:grpSpPr>
      <p:pic>
        <p:nvPicPr>
          <p:cNvPr id="12" name="图片 11"/>
          <p:cNvPicPr>
            <a:picLocks noChangeAspect="1"/>
          </p:cNvPicPr>
          <p:nvPr>
            <p:custDataLst>
              <p:tags r:id="rId2"/>
            </p:custDataLst>
          </p:nvPr>
        </p:nvPicPr>
        <p:blipFill>
          <a:blip r:embed="rId3" cstate="email"/>
          <a:stretch>
            <a:fillRect/>
          </a:stretch>
        </p:blipFill>
        <p:spPr>
          <a:xfrm>
            <a:off x="0" y="5334000"/>
            <a:ext cx="12192000" cy="1524000"/>
          </a:xfrm>
          <a:prstGeom prst="rect">
            <a:avLst/>
          </a:prstGeom>
        </p:spPr>
      </p:pic>
      <p:sp>
        <p:nvSpPr>
          <p:cNvPr id="10" name="矩形 9"/>
          <p:cNvSpPr/>
          <p:nvPr>
            <p:custDataLst>
              <p:tags r:id="rId4"/>
            </p:custDataLst>
          </p:nvPr>
        </p:nvSpPr>
        <p:spPr>
          <a:xfrm>
            <a:off x="0" y="0"/>
            <a:ext cx="12192000" cy="2664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5"/>
            </p:custDataLst>
          </p:nvPr>
        </p:nvSpPr>
        <p:spPr>
          <a:xfrm>
            <a:off x="612000" y="781200"/>
            <a:ext cx="10976400" cy="626400"/>
          </a:xfrm>
        </p:spPr>
        <p:txBody>
          <a:bodyPr anchor="ctr"/>
          <a:lstStyle>
            <a:lvl1pPr algn="ctr">
              <a:defRPr sz="3600" baseline="0">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612000" y="1659600"/>
            <a:ext cx="10975975" cy="828000"/>
          </a:xfrm>
        </p:spPr>
        <p:txBody>
          <a:bodyPr/>
          <a:lstStyle>
            <a:lvl1pPr algn="ctr">
              <a:defRPr baseline="0">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0"/>
            </p:custDataLst>
          </p:nvPr>
        </p:nvSpPr>
        <p:spPr>
          <a:xfrm>
            <a:off x="612775" y="2808000"/>
            <a:ext cx="10965600" cy="3430800"/>
          </a:xfrm>
        </p:spPr>
        <p:txBody>
          <a:bodyPr/>
          <a:lstStyle>
            <a:lvl1pPr>
              <a:defRPr baseline="0">
                <a:latin typeface="Arial" panose="020B0604020202020204" pitchFamily="34" charset="0"/>
                <a:ea typeface="微软雅黑" panose="020B0503020204020204" charset="-122"/>
              </a:defRPr>
            </a:lvl1pPr>
            <a:lvl2pPr>
              <a:defRPr baseline="0">
                <a:latin typeface="Arial" panose="020B0604020202020204" pitchFamily="34" charset="0"/>
                <a:ea typeface="微软雅黑" panose="020B0503020204020204" charset="-122"/>
              </a:defRPr>
            </a:lvl2pPr>
            <a:lvl3pPr>
              <a:defRPr baseline="0">
                <a:latin typeface="Arial" panose="020B0604020202020204" pitchFamily="34" charset="0"/>
                <a:ea typeface="微软雅黑" panose="020B0503020204020204" charset="-122"/>
              </a:defRPr>
            </a:lvl3pPr>
            <a:lvl4pPr>
              <a:defRPr baseline="0">
                <a:latin typeface="Arial" panose="020B0604020202020204" pitchFamily="34" charset="0"/>
                <a:ea typeface="微软雅黑" panose="020B0503020204020204" charset="-122"/>
              </a:defRPr>
            </a:lvl4pPr>
            <a:lvl5pPr>
              <a:defRPr baseline="0">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tx2"/>
        </a:solidFill>
        <a:effectLst/>
      </p:bgPr>
    </p:bg>
    <p:spTree>
      <p:nvGrpSpPr>
        <p:cNvPr id="1" name=""/>
        <p:cNvGrpSpPr/>
        <p:nvPr/>
      </p:nvGrpSpPr>
      <p:grpSpPr>
        <a:xfrm>
          <a:off x="0" y="0"/>
          <a:ext cx="0" cy="0"/>
          <a:chOff x="0" y="0"/>
          <a:chExt cx="0" cy="0"/>
        </a:xfrm>
      </p:grpSpPr>
      <p:sp>
        <p:nvSpPr>
          <p:cNvPr id="8" name="矩形 7"/>
          <p:cNvSpPr/>
          <p:nvPr>
            <p:custDataLst>
              <p:tags r:id="rId2"/>
            </p:custDataLst>
          </p:nvPr>
        </p:nvSpPr>
        <p:spPr>
          <a:xfrm>
            <a:off x="0" y="5029201"/>
            <a:ext cx="12192000" cy="1828799"/>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3"/>
            </p:custDataLst>
          </p:nvPr>
        </p:nvSpPr>
        <p:spPr>
          <a:xfrm>
            <a:off x="604800" y="669600"/>
            <a:ext cx="10976400" cy="565200"/>
          </a:xfrm>
        </p:spPr>
        <p:txBody>
          <a:bodyPr anchor="ctr"/>
          <a:lstStyle>
            <a:lvl1pPr algn="ctr">
              <a:defRPr sz="3200" baseline="0">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7"/>
            </p:custDataLst>
          </p:nvPr>
        </p:nvSpPr>
        <p:spPr>
          <a:xfrm>
            <a:off x="604837" y="1681200"/>
            <a:ext cx="10990800" cy="3211200"/>
          </a:xfrm>
        </p:spPr>
        <p:txBody>
          <a:bodyPr/>
          <a:lstStyle>
            <a:lvl1pPr>
              <a:defRPr baseline="0">
                <a:latin typeface="Arial" panose="020B0604020202020204" pitchFamily="34" charset="0"/>
                <a:ea typeface="微软雅黑" panose="020B0503020204020204" charset="-122"/>
              </a:defRPr>
            </a:lvl1pPr>
            <a:lvl2pPr>
              <a:defRPr baseline="0">
                <a:latin typeface="Arial" panose="020B0604020202020204" pitchFamily="34" charset="0"/>
                <a:ea typeface="微软雅黑" panose="020B0503020204020204" charset="-122"/>
              </a:defRPr>
            </a:lvl2pPr>
            <a:lvl3pPr>
              <a:defRPr baseline="0">
                <a:latin typeface="Arial" panose="020B0604020202020204" pitchFamily="34" charset="0"/>
                <a:ea typeface="微软雅黑" panose="020B0503020204020204" charset="-122"/>
              </a:defRPr>
            </a:lvl3pPr>
            <a:lvl4pPr>
              <a:defRPr baseline="0">
                <a:latin typeface="Arial" panose="020B0604020202020204" pitchFamily="34" charset="0"/>
                <a:ea typeface="微软雅黑" panose="020B0503020204020204" charset="-122"/>
              </a:defRPr>
            </a:lvl4pPr>
            <a:lvl5pPr>
              <a:defRPr baseline="0">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8"/>
            </p:custDataLst>
          </p:nvPr>
        </p:nvSpPr>
        <p:spPr>
          <a:xfrm>
            <a:off x="594000" y="5180400"/>
            <a:ext cx="11001600" cy="1011600"/>
          </a:xfrm>
        </p:spPr>
        <p:txBody>
          <a:bodyPr/>
          <a:lstStyle>
            <a:lvl1pPr marL="0" indent="0">
              <a:buNone/>
              <a:defRPr baseline="0">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pic>
        <p:nvPicPr>
          <p:cNvPr id="12" name="图片 11"/>
          <p:cNvPicPr>
            <a:picLocks noChangeAspect="1"/>
          </p:cNvPicPr>
          <p:nvPr>
            <p:custDataLst>
              <p:tags r:id="rId9"/>
            </p:custDataLst>
          </p:nvPr>
        </p:nvPicPr>
        <p:blipFill>
          <a:blip r:embed="rId10" cstate="email"/>
          <a:stretch>
            <a:fillRect/>
          </a:stretch>
        </p:blipFill>
        <p:spPr>
          <a:xfrm>
            <a:off x="0" y="5334000"/>
            <a:ext cx="12192000" cy="152400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tx2"/>
        </a:solidFill>
        <a:effectLst/>
      </p:bgPr>
    </p:bg>
    <p:spTree>
      <p:nvGrpSpPr>
        <p:cNvPr id="1" name=""/>
        <p:cNvGrpSpPr/>
        <p:nvPr/>
      </p:nvGrpSpPr>
      <p:grpSpPr>
        <a:xfrm>
          <a:off x="0" y="0"/>
          <a:ext cx="0" cy="0"/>
          <a:chOff x="0" y="0"/>
          <a:chExt cx="0" cy="0"/>
        </a:xfrm>
      </p:grpSpPr>
      <p:pic>
        <p:nvPicPr>
          <p:cNvPr id="14" name="图片 13"/>
          <p:cNvPicPr>
            <a:picLocks noChangeAspect="1"/>
          </p:cNvPicPr>
          <p:nvPr>
            <p:custDataLst>
              <p:tags r:id="rId2"/>
            </p:custDataLst>
          </p:nvPr>
        </p:nvPicPr>
        <p:blipFill>
          <a:blip r:embed="rId3" cstate="email"/>
          <a:stretch>
            <a:fillRect/>
          </a:stretch>
        </p:blipFill>
        <p:spPr>
          <a:xfrm>
            <a:off x="0" y="5354955"/>
            <a:ext cx="12192000" cy="1524000"/>
          </a:xfrm>
          <a:prstGeom prst="rect">
            <a:avLst/>
          </a:prstGeom>
        </p:spPr>
      </p:pic>
      <p:sp>
        <p:nvSpPr>
          <p:cNvPr id="10" name="矩形 9"/>
          <p:cNvSpPr/>
          <p:nvPr>
            <p:custDataLst>
              <p:tags r:id="rId4"/>
            </p:custDataLst>
          </p:nvPr>
        </p:nvSpPr>
        <p:spPr>
          <a:xfrm>
            <a:off x="0" y="0"/>
            <a:ext cx="12192000" cy="9144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sp>
        <p:nvSpPr>
          <p:cNvPr id="2" name="标题 1"/>
          <p:cNvSpPr>
            <a:spLocks noGrp="1"/>
          </p:cNvSpPr>
          <p:nvPr>
            <p:ph type="title"/>
            <p:custDataLst>
              <p:tags r:id="rId5"/>
            </p:custDataLst>
          </p:nvPr>
        </p:nvSpPr>
        <p:spPr>
          <a:xfrm>
            <a:off x="579600" y="237600"/>
            <a:ext cx="11037600" cy="441964"/>
          </a:xfrm>
        </p:spPr>
        <p:txBody>
          <a:bodyPr/>
          <a:lstStyle>
            <a:lvl1pPr>
              <a:defRPr baseline="0">
                <a:latin typeface="Arial" panose="020B0604020202020204" pitchFamily="34" charset="0"/>
                <a:ea typeface="微软雅黑" panose="020B0503020204020204"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9"/>
            </p:custDataLst>
          </p:nvPr>
        </p:nvSpPr>
        <p:spPr>
          <a:xfrm>
            <a:off x="579600" y="1663200"/>
            <a:ext cx="5342400" cy="2894400"/>
          </a:xfrm>
        </p:spPr>
        <p:txBody>
          <a:bodyPr/>
          <a:lstStyle>
            <a:lvl1pPr>
              <a:defRPr baseline="0">
                <a:latin typeface="Arial" panose="020B0604020202020204" pitchFamily="34" charset="0"/>
                <a:ea typeface="微软雅黑" panose="020B0503020204020204" charset="-122"/>
              </a:defRPr>
            </a:lvl1pPr>
            <a:lvl2pPr>
              <a:defRPr baseline="0">
                <a:latin typeface="Arial" panose="020B0604020202020204" pitchFamily="34" charset="0"/>
                <a:ea typeface="微软雅黑" panose="020B0503020204020204" charset="-122"/>
              </a:defRPr>
            </a:lvl2pPr>
            <a:lvl3pPr>
              <a:defRPr baseline="0">
                <a:latin typeface="Arial" panose="020B0604020202020204" pitchFamily="34" charset="0"/>
                <a:ea typeface="微软雅黑" panose="020B0503020204020204" charset="-122"/>
              </a:defRPr>
            </a:lvl3pPr>
            <a:lvl4pPr>
              <a:defRPr baseline="0">
                <a:latin typeface="Arial" panose="020B0604020202020204" pitchFamily="34" charset="0"/>
                <a:ea typeface="微软雅黑" panose="020B0503020204020204" charset="-122"/>
              </a:defRPr>
            </a:lvl4pPr>
            <a:lvl5pPr>
              <a:defRPr baseline="0">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0"/>
            </p:custDataLst>
          </p:nvPr>
        </p:nvSpPr>
        <p:spPr>
          <a:xfrm>
            <a:off x="6242400" y="1663200"/>
            <a:ext cx="5367600" cy="2894400"/>
          </a:xfrm>
        </p:spPr>
        <p:txBody>
          <a:bodyPr/>
          <a:lstStyle>
            <a:lvl1pPr>
              <a:defRPr baseline="0">
                <a:latin typeface="Arial" panose="020B0604020202020204" pitchFamily="34" charset="0"/>
                <a:ea typeface="微软雅黑" panose="020B0503020204020204" charset="-122"/>
              </a:defRPr>
            </a:lvl1pPr>
            <a:lvl2pPr>
              <a:defRPr baseline="0">
                <a:latin typeface="Arial" panose="020B0604020202020204" pitchFamily="34" charset="0"/>
                <a:ea typeface="微软雅黑" panose="020B0503020204020204" charset="-122"/>
              </a:defRPr>
            </a:lvl2pPr>
            <a:lvl3pPr>
              <a:defRPr baseline="0">
                <a:latin typeface="Arial" panose="020B0604020202020204" pitchFamily="34" charset="0"/>
                <a:ea typeface="微软雅黑" panose="020B0503020204020204" charset="-122"/>
              </a:defRPr>
            </a:lvl3pPr>
            <a:lvl4pPr>
              <a:defRPr baseline="0">
                <a:latin typeface="Arial" panose="020B0604020202020204" pitchFamily="34" charset="0"/>
                <a:ea typeface="微软雅黑" panose="020B0503020204020204" charset="-122"/>
              </a:defRPr>
            </a:lvl4pPr>
            <a:lvl5pPr>
              <a:defRPr baseline="0">
                <a:latin typeface="Arial" panose="020B0604020202020204" pitchFamily="34" charset="0"/>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1"/>
            </p:custDataLst>
          </p:nvPr>
        </p:nvSpPr>
        <p:spPr>
          <a:xfrm>
            <a:off x="572400" y="4816800"/>
            <a:ext cx="5342400" cy="781200"/>
          </a:xfrm>
        </p:spPr>
        <p:txBody>
          <a:bodyPr/>
          <a:lstStyle>
            <a:lvl1pPr>
              <a:defRPr baseline="0">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2"/>
            </p:custDataLst>
          </p:nvPr>
        </p:nvSpPr>
        <p:spPr>
          <a:xfrm>
            <a:off x="6253200" y="4813200"/>
            <a:ext cx="5367600" cy="781200"/>
          </a:xfrm>
        </p:spPr>
        <p:txBody>
          <a:bodyPr/>
          <a:lstStyle>
            <a:lvl1pPr>
              <a:defRPr baseline="0">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 name="矩形 9"/>
          <p:cNvSpPr/>
          <p:nvPr>
            <p:custDataLst>
              <p:tags r:id="rId2"/>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ym typeface="+mn-ea"/>
            </a:endParaRPr>
          </a:p>
        </p:txBody>
      </p:sp>
      <p:pic>
        <p:nvPicPr>
          <p:cNvPr id="12" name="图片 11"/>
          <p:cNvPicPr>
            <a:picLocks noChangeAspect="1"/>
          </p:cNvPicPr>
          <p:nvPr>
            <p:custDataLst>
              <p:tags r:id="rId3"/>
            </p:custDataLst>
          </p:nvPr>
        </p:nvPicPr>
        <p:blipFill>
          <a:blip r:embed="rId4" cstate="email"/>
          <a:stretch>
            <a:fillRect/>
          </a:stretch>
        </p:blipFill>
        <p:spPr>
          <a:xfrm>
            <a:off x="0" y="5334000"/>
            <a:ext cx="12192000" cy="1524000"/>
          </a:xfrm>
          <a:prstGeom prst="rect">
            <a:avLst/>
          </a:prstGeom>
        </p:spPr>
      </p:pic>
      <p:sp>
        <p:nvSpPr>
          <p:cNvPr id="2" name="标题 1"/>
          <p:cNvSpPr>
            <a:spLocks noGrp="1"/>
          </p:cNvSpPr>
          <p:nvPr>
            <p:ph type="title" hasCustomPrompt="1"/>
            <p:custDataLst>
              <p:tags r:id="rId5"/>
            </p:custDataLst>
          </p:nvPr>
        </p:nvSpPr>
        <p:spPr>
          <a:xfrm>
            <a:off x="1522800" y="1339200"/>
            <a:ext cx="9144000" cy="2386800"/>
          </a:xfrm>
        </p:spPr>
        <p:txBody>
          <a:bodyPr anchor="b">
            <a:normAutofit/>
          </a:bodyPr>
          <a:lstStyle>
            <a:lvl1pPr algn="ctr">
              <a:defRPr sz="6000" baseline="0">
                <a:latin typeface="Arial" panose="020B0604020202020204" pitchFamily="34" charset="0"/>
                <a:ea typeface="微软雅黑" panose="020B0503020204020204" charset="-122"/>
              </a:defRPr>
            </a:lvl1pPr>
          </a:lstStyle>
          <a:p>
            <a:r>
              <a:rPr lang="zh-CN" altLang="en-US" dirty="0"/>
              <a:t>单击此处编辑标题</a:t>
            </a:r>
            <a:endParaRPr lang="zh-CN" altLang="en-US" dirty="0"/>
          </a:p>
        </p:txBody>
      </p:sp>
      <p:sp>
        <p:nvSpPr>
          <p:cNvPr id="3" name="日期占位符 2"/>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p>
            <a:endParaRPr lang="zh-CN" altLang="en-US" dirty="0"/>
          </a:p>
        </p:txBody>
      </p:sp>
      <p:sp>
        <p:nvSpPr>
          <p:cNvPr id="5" name="灯片编号占位符 4"/>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9"/>
            </p:custDataLst>
          </p:nvPr>
        </p:nvSpPr>
        <p:spPr>
          <a:xfrm>
            <a:off x="1522413" y="3862800"/>
            <a:ext cx="9144000" cy="1656000"/>
          </a:xfrm>
        </p:spPr>
        <p:txBody>
          <a:bodyPr>
            <a:normAutofit/>
          </a:bodyPr>
          <a:lstStyle>
            <a:lvl1pPr algn="ctr">
              <a:defRPr baseline="0">
                <a:latin typeface="Arial" panose="020B0604020202020204" pitchFamily="34" charset="0"/>
                <a:ea typeface="微软雅黑" panose="020B0503020204020204"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dirty="0"/>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10" name="组合 9"/>
          <p:cNvGrpSpPr/>
          <p:nvPr>
            <p:custDataLst>
              <p:tags r:id="rId2"/>
            </p:custDataLst>
          </p:nvPr>
        </p:nvGrpSpPr>
        <p:grpSpPr>
          <a:xfrm>
            <a:off x="0" y="4697730"/>
            <a:ext cx="12192000" cy="2160270"/>
            <a:chOff x="0" y="4697730"/>
            <a:chExt cx="12192000" cy="2160270"/>
          </a:xfrm>
        </p:grpSpPr>
        <p:pic>
          <p:nvPicPr>
            <p:cNvPr id="8" name="图片 7"/>
            <p:cNvPicPr>
              <a:picLocks noChangeAspect="1"/>
            </p:cNvPicPr>
            <p:nvPr userDrawn="1">
              <p:custDataLst>
                <p:tags r:id="rId3"/>
              </p:custDataLst>
            </p:nvPr>
          </p:nvPicPr>
          <p:blipFill>
            <a:blip r:embed="rId4" cstate="email"/>
            <a:stretch>
              <a:fillRect/>
            </a:stretch>
          </p:blipFill>
          <p:spPr>
            <a:xfrm>
              <a:off x="0" y="5334000"/>
              <a:ext cx="12192000" cy="1524000"/>
            </a:xfrm>
            <a:prstGeom prst="rect">
              <a:avLst/>
            </a:prstGeom>
          </p:spPr>
        </p:pic>
        <p:pic>
          <p:nvPicPr>
            <p:cNvPr id="9" name="图片 8"/>
            <p:cNvPicPr>
              <a:picLocks noChangeAspect="1"/>
            </p:cNvPicPr>
            <p:nvPr userDrawn="1">
              <p:custDataLst>
                <p:tags r:id="rId5"/>
              </p:custDataLst>
            </p:nvPr>
          </p:nvPicPr>
          <p:blipFill>
            <a:blip r:embed="rId6" cstate="email"/>
            <a:srcRect/>
            <a:stretch>
              <a:fillRect/>
            </a:stretch>
          </p:blipFill>
          <p:spPr>
            <a:xfrm>
              <a:off x="10212586" y="4697730"/>
              <a:ext cx="1979414" cy="2160269"/>
            </a:xfrm>
            <a:custGeom>
              <a:avLst/>
              <a:gdLst>
                <a:gd name="connsiteX0" fmla="*/ 0 w 6283858"/>
                <a:gd name="connsiteY0" fmla="*/ 0 h 6858000"/>
                <a:gd name="connsiteX1" fmla="*/ 6283858 w 6283858"/>
                <a:gd name="connsiteY1" fmla="*/ 0 h 6858000"/>
                <a:gd name="connsiteX2" fmla="*/ 6283858 w 6283858"/>
                <a:gd name="connsiteY2" fmla="*/ 6858000 h 6858000"/>
                <a:gd name="connsiteX3" fmla="*/ 0 w 628385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83858" h="6858000">
                  <a:moveTo>
                    <a:pt x="0" y="0"/>
                  </a:moveTo>
                  <a:lnTo>
                    <a:pt x="6283858" y="0"/>
                  </a:lnTo>
                  <a:lnTo>
                    <a:pt x="6283858" y="6858000"/>
                  </a:lnTo>
                  <a:lnTo>
                    <a:pt x="0" y="6858000"/>
                  </a:lnTo>
                  <a:close/>
                </a:path>
              </a:pathLst>
            </a:custGeom>
          </p:spPr>
        </p:pic>
      </p:grpSp>
      <p:sp>
        <p:nvSpPr>
          <p:cNvPr id="2" name="标题 1"/>
          <p:cNvSpPr>
            <a:spLocks noGrp="1"/>
          </p:cNvSpPr>
          <p:nvPr>
            <p:ph type="title"/>
            <p:custDataLst>
              <p:tags r:id="rId7"/>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8"/>
            </p:custDataLst>
          </p:nvPr>
        </p:nvSpPr>
        <p:spPr>
          <a:xfrm>
            <a:off x="669882" y="952508"/>
            <a:ext cx="10852237"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9"/>
            </p:custDataLst>
          </p:nvPr>
        </p:nvSpPr>
        <p:spPr/>
        <p:txBody>
          <a:bodyPr/>
          <a:lstStyle>
            <a:lvl1pPr>
              <a:lnSpc>
                <a:spcPct val="120000"/>
              </a:lnSpc>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0"/>
            </p:custDataLst>
          </p:nvPr>
        </p:nvSpPr>
        <p:spPr/>
        <p:txBody>
          <a:bodyPr/>
          <a:lstStyle>
            <a:lvl1pPr>
              <a:lnSpc>
                <a:spcPct val="120000"/>
              </a:lnSpc>
              <a:defRPr>
                <a:latin typeface="微软雅黑" panose="020B0503020204020204" charset="-122"/>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11"/>
            </p:custDataLst>
          </p:nvPr>
        </p:nvSpPr>
        <p:spPr/>
        <p:txBody>
          <a:bodyPr/>
          <a:lstStyle>
            <a:lvl1pPr>
              <a:lnSpc>
                <a:spcPct val="120000"/>
              </a:lnSpc>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tx2"/>
        </a:solidFill>
        <a:effectLst/>
      </p:bgPr>
    </p:bg>
    <p:spTree>
      <p:nvGrpSpPr>
        <p:cNvPr id="1" name=""/>
        <p:cNvGrpSpPr/>
        <p:nvPr/>
      </p:nvGrpSpPr>
      <p:grpSpPr>
        <a:xfrm>
          <a:off x="0" y="0"/>
          <a:ext cx="0" cy="0"/>
          <a:chOff x="0" y="0"/>
          <a:chExt cx="0" cy="0"/>
        </a:xfrm>
      </p:grpSpPr>
      <p:pic>
        <p:nvPicPr>
          <p:cNvPr id="7" name="图片 6"/>
          <p:cNvPicPr>
            <a:picLocks noChangeAspect="1"/>
          </p:cNvPicPr>
          <p:nvPr>
            <p:custDataLst>
              <p:tags r:id="rId2"/>
            </p:custDataLst>
          </p:nvPr>
        </p:nvPicPr>
        <p:blipFill>
          <a:blip r:embed="rId3" cstate="email"/>
          <a:stretch>
            <a:fillRect/>
          </a:stretch>
        </p:blipFill>
        <p:spPr>
          <a:xfrm>
            <a:off x="0" y="5334000"/>
            <a:ext cx="12192000" cy="1524000"/>
          </a:xfrm>
          <a:prstGeom prst="rect">
            <a:avLst/>
          </a:prstGeom>
        </p:spPr>
      </p:pic>
      <p:pic>
        <p:nvPicPr>
          <p:cNvPr id="8" name="图片 7"/>
          <p:cNvPicPr>
            <a:picLocks noChangeAspect="1"/>
          </p:cNvPicPr>
          <p:nvPr>
            <p:custDataLst>
              <p:tags r:id="rId4"/>
            </p:custDataLst>
          </p:nvPr>
        </p:nvPicPr>
        <p:blipFill rotWithShape="1">
          <a:blip r:embed="rId5"/>
          <a:srcRect/>
          <a:stretch>
            <a:fillRect/>
          </a:stretch>
        </p:blipFill>
        <p:spPr>
          <a:xfrm>
            <a:off x="2686994" y="1204686"/>
            <a:ext cx="6818012" cy="5653314"/>
          </a:xfrm>
          <a:prstGeom prst="rect">
            <a:avLst/>
          </a:prstGeom>
        </p:spPr>
      </p:pic>
      <p:sp>
        <p:nvSpPr>
          <p:cNvPr id="9" name="等腰三角形 8"/>
          <p:cNvSpPr/>
          <p:nvPr>
            <p:custDataLst>
              <p:tags r:id="rId6"/>
            </p:custDataLst>
          </p:nvPr>
        </p:nvSpPr>
        <p:spPr>
          <a:xfrm rot="10800000">
            <a:off x="5994399" y="1554377"/>
            <a:ext cx="203200" cy="135370"/>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hasCustomPrompt="1"/>
            <p:custDataLst>
              <p:tags r:id="rId7"/>
            </p:custDataLst>
          </p:nvPr>
        </p:nvSpPr>
        <p:spPr>
          <a:xfrm>
            <a:off x="4359600" y="1944000"/>
            <a:ext cx="3474000" cy="399600"/>
          </a:xfrm>
        </p:spPr>
        <p:txBody>
          <a:bodyPr lIns="90000" tIns="46800" rIns="90000" bIns="46800" anchor="t" anchorCtr="0">
            <a:normAutofit/>
          </a:bodyPr>
          <a:lstStyle>
            <a:lvl1pPr algn="ctr">
              <a:defRPr sz="2000" u="none" strike="noStrike" kern="1200" cap="none" spc="300" normalizeH="0" baseline="0">
                <a:solidFill>
                  <a:schemeClr val="bg1"/>
                </a:solidFill>
                <a:uFillTx/>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4" name="日期占位符 3"/>
          <p:cNvSpPr>
            <a:spLocks noGrp="1"/>
          </p:cNvSpPr>
          <p:nvPr>
            <p:ph type="dt" sz="half" idx="10"/>
            <p:custDataLst>
              <p:tags r:id="rId8"/>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lstStyle/>
          <a:p>
            <a:endParaRPr lang="zh-CN" altLang="en-US"/>
          </a:p>
        </p:txBody>
      </p:sp>
      <p:sp>
        <p:nvSpPr>
          <p:cNvPr id="6" name="灯片编号占位符 5"/>
          <p:cNvSpPr>
            <a:spLocks noGrp="1"/>
          </p:cNvSpPr>
          <p:nvPr>
            <p:ph type="sldNum" sz="quarter" idx="12"/>
            <p:custDataLst>
              <p:tags r:id="rId10"/>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grpSp>
        <p:nvGrpSpPr>
          <p:cNvPr id="11" name="组合 10"/>
          <p:cNvGrpSpPr/>
          <p:nvPr>
            <p:custDataLst>
              <p:tags r:id="rId2"/>
            </p:custDataLst>
          </p:nvPr>
        </p:nvGrpSpPr>
        <p:grpSpPr>
          <a:xfrm>
            <a:off x="0" y="4697730"/>
            <a:ext cx="12192000" cy="2160270"/>
            <a:chOff x="0" y="4697730"/>
            <a:chExt cx="12192000" cy="2160270"/>
          </a:xfrm>
        </p:grpSpPr>
        <p:pic>
          <p:nvPicPr>
            <p:cNvPr id="9" name="图片 8"/>
            <p:cNvPicPr>
              <a:picLocks noChangeAspect="1"/>
            </p:cNvPicPr>
            <p:nvPr userDrawn="1">
              <p:custDataLst>
                <p:tags r:id="rId3"/>
              </p:custDataLst>
            </p:nvPr>
          </p:nvPicPr>
          <p:blipFill>
            <a:blip r:embed="rId4" cstate="email"/>
            <a:stretch>
              <a:fillRect/>
            </a:stretch>
          </p:blipFill>
          <p:spPr>
            <a:xfrm>
              <a:off x="0" y="5334000"/>
              <a:ext cx="12192000" cy="1524000"/>
            </a:xfrm>
            <a:prstGeom prst="rect">
              <a:avLst/>
            </a:prstGeom>
          </p:spPr>
        </p:pic>
        <p:pic>
          <p:nvPicPr>
            <p:cNvPr id="10" name="图片 9"/>
            <p:cNvPicPr>
              <a:picLocks noChangeAspect="1"/>
            </p:cNvPicPr>
            <p:nvPr userDrawn="1">
              <p:custDataLst>
                <p:tags r:id="rId5"/>
              </p:custDataLst>
            </p:nvPr>
          </p:nvPicPr>
          <p:blipFill>
            <a:blip r:embed="rId6" cstate="email"/>
            <a:srcRect/>
            <a:stretch>
              <a:fillRect/>
            </a:stretch>
          </p:blipFill>
          <p:spPr>
            <a:xfrm>
              <a:off x="10212586" y="4697730"/>
              <a:ext cx="1979414" cy="2160269"/>
            </a:xfrm>
            <a:custGeom>
              <a:avLst/>
              <a:gdLst>
                <a:gd name="connsiteX0" fmla="*/ 0 w 6283858"/>
                <a:gd name="connsiteY0" fmla="*/ 0 h 6858000"/>
                <a:gd name="connsiteX1" fmla="*/ 6283858 w 6283858"/>
                <a:gd name="connsiteY1" fmla="*/ 0 h 6858000"/>
                <a:gd name="connsiteX2" fmla="*/ 6283858 w 6283858"/>
                <a:gd name="connsiteY2" fmla="*/ 6858000 h 6858000"/>
                <a:gd name="connsiteX3" fmla="*/ 0 w 628385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83858" h="6858000">
                  <a:moveTo>
                    <a:pt x="0" y="0"/>
                  </a:moveTo>
                  <a:lnTo>
                    <a:pt x="6283858" y="0"/>
                  </a:lnTo>
                  <a:lnTo>
                    <a:pt x="6283858" y="6858000"/>
                  </a:lnTo>
                  <a:lnTo>
                    <a:pt x="0" y="6858000"/>
                  </a:lnTo>
                  <a:close/>
                </a:path>
              </a:pathLst>
            </a:custGeom>
          </p:spPr>
        </p:pic>
      </p:grpSp>
      <p:sp>
        <p:nvSpPr>
          <p:cNvPr id="2" name="标题 1"/>
          <p:cNvSpPr>
            <a:spLocks noGrp="1"/>
          </p:cNvSpPr>
          <p:nvPr>
            <p:ph type="title"/>
            <p:custDataLst>
              <p:tags r:id="rId7"/>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8"/>
            </p:custDataLst>
          </p:nvPr>
        </p:nvSpPr>
        <p:spPr>
          <a:xfrm>
            <a:off x="669930"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9"/>
            </p:custDataLst>
          </p:nvPr>
        </p:nvSpPr>
        <p:spPr>
          <a:xfrm>
            <a:off x="6238877" y="952508"/>
            <a:ext cx="5283242" cy="5388907"/>
          </a:xfrm>
        </p:spPr>
        <p:txBody>
          <a:bodyPr>
            <a:normAutofit/>
          </a:bodyPr>
          <a:lstStyle>
            <a:lvl1pPr>
              <a:lnSpc>
                <a:spcPct val="130000"/>
              </a:lnSpc>
              <a:defRPr sz="1600" baseline="0">
                <a:solidFill>
                  <a:schemeClr val="bg1"/>
                </a:solidFill>
                <a:latin typeface="微软雅黑" panose="020B0503020204020204" charset="-122"/>
                <a:ea typeface="微软雅黑" panose="020B0503020204020204" charset="-122"/>
              </a:defRPr>
            </a:lvl1pPr>
            <a:lvl2pPr>
              <a:lnSpc>
                <a:spcPct val="130000"/>
              </a:lnSpc>
              <a:defRPr sz="1600" baseline="0">
                <a:solidFill>
                  <a:schemeClr val="bg1"/>
                </a:solidFill>
                <a:latin typeface="微软雅黑" panose="020B0503020204020204" charset="-122"/>
                <a:ea typeface="微软雅黑" panose="020B0503020204020204" charset="-122"/>
              </a:defRPr>
            </a:lvl2pPr>
            <a:lvl3pPr>
              <a:lnSpc>
                <a:spcPct val="130000"/>
              </a:lnSpc>
              <a:defRPr sz="1600" baseline="0">
                <a:solidFill>
                  <a:schemeClr val="bg1"/>
                </a:solidFill>
                <a:latin typeface="微软雅黑" panose="020B0503020204020204" charset="-122"/>
                <a:ea typeface="微软雅黑" panose="020B0503020204020204" charset="-122"/>
              </a:defRPr>
            </a:lvl3pPr>
            <a:lvl4pPr>
              <a:lnSpc>
                <a:spcPct val="130000"/>
              </a:lnSpc>
              <a:defRPr sz="1600" baseline="0">
                <a:solidFill>
                  <a:schemeClr val="bg1"/>
                </a:solidFill>
                <a:latin typeface="微软雅黑" panose="020B0503020204020204" charset="-122"/>
                <a:ea typeface="微软雅黑" panose="020B0503020204020204" charset="-122"/>
              </a:defRPr>
            </a:lvl4pPr>
            <a:lvl5pPr>
              <a:lnSpc>
                <a:spcPct val="130000"/>
              </a:lnSpc>
              <a:defRPr sz="1600" baseline="0">
                <a:solidFill>
                  <a:schemeClr val="bg1"/>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10"/>
            </p:custDataLst>
          </p:nvPr>
        </p:nvSpPr>
        <p:spPr/>
        <p:txBody>
          <a:bodyPr/>
          <a:lstStyle>
            <a:lvl1pPr>
              <a:lnSpc>
                <a:spcPct val="120000"/>
              </a:lnSpc>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1"/>
            </p:custDataLst>
          </p:nvPr>
        </p:nvSpPr>
        <p:spPr/>
        <p:txBody>
          <a:bodyPr/>
          <a:lstStyle>
            <a:lvl1pPr>
              <a:lnSpc>
                <a:spcPct val="120000"/>
              </a:lnSpc>
              <a:defRPr>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12"/>
            <p:custDataLst>
              <p:tags r:id="rId12"/>
            </p:custDataLst>
          </p:nvPr>
        </p:nvSpPr>
        <p:spPr/>
        <p:txBody>
          <a:bodyPr/>
          <a:lstStyle>
            <a:lvl1pPr>
              <a:lnSpc>
                <a:spcPct val="120000"/>
              </a:lnSpc>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grpSp>
        <p:nvGrpSpPr>
          <p:cNvPr id="13" name="组合 12"/>
          <p:cNvGrpSpPr/>
          <p:nvPr>
            <p:custDataLst>
              <p:tags r:id="rId2"/>
            </p:custDataLst>
          </p:nvPr>
        </p:nvGrpSpPr>
        <p:grpSpPr>
          <a:xfrm>
            <a:off x="0" y="4697730"/>
            <a:ext cx="12192000" cy="2160270"/>
            <a:chOff x="0" y="4697730"/>
            <a:chExt cx="12192000" cy="2160270"/>
          </a:xfrm>
        </p:grpSpPr>
        <p:pic>
          <p:nvPicPr>
            <p:cNvPr id="11" name="图片 10"/>
            <p:cNvPicPr>
              <a:picLocks noChangeAspect="1"/>
            </p:cNvPicPr>
            <p:nvPr userDrawn="1">
              <p:custDataLst>
                <p:tags r:id="rId3"/>
              </p:custDataLst>
            </p:nvPr>
          </p:nvPicPr>
          <p:blipFill>
            <a:blip r:embed="rId4" cstate="email"/>
            <a:stretch>
              <a:fillRect/>
            </a:stretch>
          </p:blipFill>
          <p:spPr>
            <a:xfrm>
              <a:off x="0" y="5334000"/>
              <a:ext cx="12192000" cy="1524000"/>
            </a:xfrm>
            <a:prstGeom prst="rect">
              <a:avLst/>
            </a:prstGeom>
          </p:spPr>
        </p:pic>
        <p:pic>
          <p:nvPicPr>
            <p:cNvPr id="12" name="图片 11"/>
            <p:cNvPicPr>
              <a:picLocks noChangeAspect="1"/>
            </p:cNvPicPr>
            <p:nvPr userDrawn="1">
              <p:custDataLst>
                <p:tags r:id="rId5"/>
              </p:custDataLst>
            </p:nvPr>
          </p:nvPicPr>
          <p:blipFill>
            <a:blip r:embed="rId6" cstate="email"/>
            <a:srcRect/>
            <a:stretch>
              <a:fillRect/>
            </a:stretch>
          </p:blipFill>
          <p:spPr>
            <a:xfrm>
              <a:off x="10212586" y="4697730"/>
              <a:ext cx="1979414" cy="2160269"/>
            </a:xfrm>
            <a:custGeom>
              <a:avLst/>
              <a:gdLst>
                <a:gd name="connsiteX0" fmla="*/ 0 w 6283858"/>
                <a:gd name="connsiteY0" fmla="*/ 0 h 6858000"/>
                <a:gd name="connsiteX1" fmla="*/ 6283858 w 6283858"/>
                <a:gd name="connsiteY1" fmla="*/ 0 h 6858000"/>
                <a:gd name="connsiteX2" fmla="*/ 6283858 w 6283858"/>
                <a:gd name="connsiteY2" fmla="*/ 6858000 h 6858000"/>
                <a:gd name="connsiteX3" fmla="*/ 0 w 628385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83858" h="6858000">
                  <a:moveTo>
                    <a:pt x="0" y="0"/>
                  </a:moveTo>
                  <a:lnTo>
                    <a:pt x="6283858" y="0"/>
                  </a:lnTo>
                  <a:lnTo>
                    <a:pt x="6283858" y="6858000"/>
                  </a:lnTo>
                  <a:lnTo>
                    <a:pt x="0" y="6858000"/>
                  </a:lnTo>
                  <a:close/>
                </a:path>
              </a:pathLst>
            </a:custGeom>
          </p:spPr>
        </p:pic>
      </p:grpSp>
      <p:sp>
        <p:nvSpPr>
          <p:cNvPr id="2" name="标题 1"/>
          <p:cNvSpPr>
            <a:spLocks noGrp="1"/>
          </p:cNvSpPr>
          <p:nvPr>
            <p:ph type="title"/>
            <p:custDataLst>
              <p:tags r:id="rId7"/>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8"/>
            </p:custDataLst>
          </p:nvPr>
        </p:nvSpPr>
        <p:spPr>
          <a:xfrm>
            <a:off x="669930" y="952508"/>
            <a:ext cx="5283242" cy="381003"/>
          </a:xfrm>
        </p:spPr>
        <p:txBody>
          <a:bodyPr lIns="101600" tIns="38100" rIns="76200" bIns="38100" anchor="t" anchorCtr="0">
            <a:normAutofit/>
          </a:bodyPr>
          <a:lstStyle>
            <a:lvl1pPr marL="0" indent="0" eaLnBrk="1" fontAlgn="auto" latinLnBrk="0" hangingPunct="1">
              <a:lnSpc>
                <a:spcPct val="100000"/>
              </a:lnSpc>
              <a:spcAft>
                <a:spcPts val="0"/>
              </a:spcAft>
              <a:buNone/>
              <a:defRPr sz="2000" b="0" u="none" strike="noStrike" kern="1200" cap="none" spc="200" normalizeH="0" baseline="0">
                <a:solidFill>
                  <a:schemeClr val="bg1"/>
                </a:solidFill>
                <a:uFillTx/>
                <a:latin typeface="微软雅黑" panose="020B0503020204020204" charset="-122"/>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9"/>
            </p:custDataLst>
          </p:nvPr>
        </p:nvSpPr>
        <p:spPr>
          <a:xfrm>
            <a:off x="669925" y="1406525"/>
            <a:ext cx="5283200"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10"/>
            </p:custDataLst>
          </p:nvPr>
        </p:nvSpPr>
        <p:spPr>
          <a:xfrm>
            <a:off x="6235750" y="952508"/>
            <a:ext cx="5283242" cy="381003"/>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bg1"/>
                </a:solidFill>
                <a:uFillTx/>
                <a:latin typeface="微软雅黑" panose="020B0503020204020204" charset="-122"/>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1"/>
            </p:custDataLst>
          </p:nvPr>
        </p:nvSpPr>
        <p:spPr>
          <a:xfrm>
            <a:off x="6235750" y="1406525"/>
            <a:ext cx="5283242" cy="4934752"/>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2"/>
            </p:custDataLst>
          </p:nvPr>
        </p:nvSpPr>
        <p:spPr/>
        <p:txBody>
          <a:bodyPr/>
          <a:lstStyle>
            <a:lvl1pPr>
              <a:lnSpc>
                <a:spcPct val="120000"/>
              </a:lnSpc>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3"/>
            </p:custDataLst>
          </p:nvPr>
        </p:nvSpPr>
        <p:spPr/>
        <p:txBody>
          <a:bodyPr/>
          <a:lstStyle>
            <a:lvl1pPr>
              <a:lnSpc>
                <a:spcPct val="120000"/>
              </a:lnSpc>
              <a:defRPr>
                <a:latin typeface="微软雅黑" panose="020B0503020204020204" charset="-122"/>
                <a:ea typeface="微软雅黑" panose="020B0503020204020204" charset="-122"/>
              </a:defRPr>
            </a:lvl1pPr>
          </a:lstStyle>
          <a:p>
            <a:endParaRPr lang="zh-CN" altLang="en-US"/>
          </a:p>
        </p:txBody>
      </p:sp>
      <p:sp>
        <p:nvSpPr>
          <p:cNvPr id="9" name="灯片编号占位符 8"/>
          <p:cNvSpPr>
            <a:spLocks noGrp="1"/>
          </p:cNvSpPr>
          <p:nvPr>
            <p:ph type="sldNum" sz="quarter" idx="12"/>
            <p:custDataLst>
              <p:tags r:id="rId14"/>
            </p:custDataLst>
          </p:nvPr>
        </p:nvSpPr>
        <p:spPr/>
        <p:txBody>
          <a:bodyPr/>
          <a:lstStyle>
            <a:lvl1pPr>
              <a:lnSpc>
                <a:spcPct val="120000"/>
              </a:lnSpc>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tx2"/>
        </a:solidFill>
        <a:effectLst/>
      </p:bgPr>
    </p:bg>
    <p:spTree>
      <p:nvGrpSpPr>
        <p:cNvPr id="1" name=""/>
        <p:cNvGrpSpPr/>
        <p:nvPr/>
      </p:nvGrpSpPr>
      <p:grpSpPr>
        <a:xfrm>
          <a:off x="0" y="0"/>
          <a:ext cx="0" cy="0"/>
          <a:chOff x="0" y="0"/>
          <a:chExt cx="0" cy="0"/>
        </a:xfrm>
      </p:grpSpPr>
      <p:pic>
        <p:nvPicPr>
          <p:cNvPr id="7" name="图片 6"/>
          <p:cNvPicPr>
            <a:picLocks noChangeAspect="1"/>
          </p:cNvPicPr>
          <p:nvPr>
            <p:custDataLst>
              <p:tags r:id="rId2"/>
            </p:custDataLst>
          </p:nvPr>
        </p:nvPicPr>
        <p:blipFill>
          <a:blip r:embed="rId3" cstate="email"/>
          <a:stretch>
            <a:fillRect/>
          </a:stretch>
        </p:blipFill>
        <p:spPr>
          <a:xfrm>
            <a:off x="0" y="5334000"/>
            <a:ext cx="12192000" cy="1524000"/>
          </a:xfrm>
          <a:prstGeom prst="rect">
            <a:avLst/>
          </a:prstGeom>
        </p:spPr>
      </p:pic>
      <p:pic>
        <p:nvPicPr>
          <p:cNvPr id="8" name="图片 7"/>
          <p:cNvPicPr>
            <a:picLocks noChangeAspect="1"/>
          </p:cNvPicPr>
          <p:nvPr>
            <p:custDataLst>
              <p:tags r:id="rId4"/>
            </p:custDataLst>
          </p:nvPr>
        </p:nvPicPr>
        <p:blipFill>
          <a:blip r:embed="rId5" cstate="email"/>
          <a:srcRect/>
          <a:stretch>
            <a:fillRect/>
          </a:stretch>
        </p:blipFill>
        <p:spPr>
          <a:xfrm>
            <a:off x="10212586" y="4697730"/>
            <a:ext cx="1979414" cy="2160269"/>
          </a:xfrm>
          <a:custGeom>
            <a:avLst/>
            <a:gdLst>
              <a:gd name="connsiteX0" fmla="*/ 0 w 6283858"/>
              <a:gd name="connsiteY0" fmla="*/ 0 h 6858000"/>
              <a:gd name="connsiteX1" fmla="*/ 6283858 w 6283858"/>
              <a:gd name="connsiteY1" fmla="*/ 0 h 6858000"/>
              <a:gd name="connsiteX2" fmla="*/ 6283858 w 6283858"/>
              <a:gd name="connsiteY2" fmla="*/ 6858000 h 6858000"/>
              <a:gd name="connsiteX3" fmla="*/ 0 w 628385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83858" h="6858000">
                <a:moveTo>
                  <a:pt x="0" y="0"/>
                </a:moveTo>
                <a:lnTo>
                  <a:pt x="6283858" y="0"/>
                </a:lnTo>
                <a:lnTo>
                  <a:pt x="6283858" y="6858000"/>
                </a:lnTo>
                <a:lnTo>
                  <a:pt x="0" y="6858000"/>
                </a:lnTo>
                <a:close/>
              </a:path>
            </a:pathLst>
          </a:custGeom>
        </p:spPr>
      </p:pic>
      <p:sp>
        <p:nvSpPr>
          <p:cNvPr id="2" name="标题 1"/>
          <p:cNvSpPr>
            <a:spLocks noGrp="1"/>
          </p:cNvSpPr>
          <p:nvPr>
            <p:ph type="title"/>
            <p:custDataLst>
              <p:tags r:id="rId6"/>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7"/>
            </p:custDataLst>
          </p:nvPr>
        </p:nvSpPr>
        <p:spPr/>
        <p:txBody>
          <a:bodyPr/>
          <a:lstStyle>
            <a:lvl1pPr>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a:latin typeface="微软雅黑" panose="020B0503020204020204" charset="-122"/>
                <a:ea typeface="微软雅黑" panose="020B0503020204020204" charset="-122"/>
              </a:defRPr>
            </a:lvl1pPr>
          </a:lstStyle>
          <a:p>
            <a:endParaRPr lang="zh-CN" altLang="en-US"/>
          </a:p>
        </p:txBody>
      </p:sp>
      <p:sp>
        <p:nvSpPr>
          <p:cNvPr id="5" name="灯片编号占位符 4"/>
          <p:cNvSpPr>
            <a:spLocks noGrp="1"/>
          </p:cNvSpPr>
          <p:nvPr>
            <p:ph type="sldNum" sz="quarter" idx="12"/>
            <p:custDataLst>
              <p:tags r:id="rId9"/>
            </p:custDataLst>
          </p:nvPr>
        </p:nvSpPr>
        <p:spPr/>
        <p:txBody>
          <a:bodyPr/>
          <a:lstStyle>
            <a:lvl1pPr>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dirty="0"/>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pic>
        <p:nvPicPr>
          <p:cNvPr id="9" name="图片 8"/>
          <p:cNvPicPr>
            <a:picLocks noChangeAspect="1"/>
          </p:cNvPicPr>
          <p:nvPr>
            <p:custDataLst>
              <p:tags r:id="rId2"/>
            </p:custDataLst>
          </p:nvPr>
        </p:nvPicPr>
        <p:blipFill>
          <a:blip r:embed="rId3" cstate="email"/>
          <a:stretch>
            <a:fillRect/>
          </a:stretch>
        </p:blipFill>
        <p:spPr>
          <a:xfrm>
            <a:off x="0" y="5334000"/>
            <a:ext cx="12192000" cy="1524000"/>
          </a:xfrm>
          <a:prstGeom prst="rect">
            <a:avLst/>
          </a:prstGeom>
        </p:spPr>
      </p:pic>
      <p:pic>
        <p:nvPicPr>
          <p:cNvPr id="10" name="图片 9"/>
          <p:cNvPicPr>
            <a:picLocks noChangeAspect="1"/>
          </p:cNvPicPr>
          <p:nvPr>
            <p:custDataLst>
              <p:tags r:id="rId4"/>
            </p:custDataLst>
          </p:nvPr>
        </p:nvPicPr>
        <p:blipFill>
          <a:blip r:embed="rId5" cstate="email"/>
          <a:srcRect/>
          <a:stretch>
            <a:fillRect/>
          </a:stretch>
        </p:blipFill>
        <p:spPr>
          <a:xfrm>
            <a:off x="10212586" y="4697730"/>
            <a:ext cx="1979414" cy="2160269"/>
          </a:xfrm>
          <a:custGeom>
            <a:avLst/>
            <a:gdLst>
              <a:gd name="connsiteX0" fmla="*/ 0 w 6283858"/>
              <a:gd name="connsiteY0" fmla="*/ 0 h 6858000"/>
              <a:gd name="connsiteX1" fmla="*/ 6283858 w 6283858"/>
              <a:gd name="connsiteY1" fmla="*/ 0 h 6858000"/>
              <a:gd name="connsiteX2" fmla="*/ 6283858 w 6283858"/>
              <a:gd name="connsiteY2" fmla="*/ 6858000 h 6858000"/>
              <a:gd name="connsiteX3" fmla="*/ 0 w 628385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83858" h="6858000">
                <a:moveTo>
                  <a:pt x="0" y="0"/>
                </a:moveTo>
                <a:lnTo>
                  <a:pt x="6283858" y="0"/>
                </a:lnTo>
                <a:lnTo>
                  <a:pt x="6283858" y="6858000"/>
                </a:lnTo>
                <a:lnTo>
                  <a:pt x="0" y="6858000"/>
                </a:lnTo>
                <a:close/>
              </a:path>
            </a:pathLst>
          </a:custGeom>
        </p:spPr>
      </p:pic>
      <p:sp>
        <p:nvSpPr>
          <p:cNvPr id="2" name="标题 1"/>
          <p:cNvSpPr>
            <a:spLocks noGrp="1"/>
          </p:cNvSpPr>
          <p:nvPr>
            <p:ph type="title"/>
            <p:custDataLst>
              <p:tags r:id="rId6"/>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bg1"/>
                </a:solidFill>
                <a:uFillTx/>
                <a:latin typeface="微软雅黑" panose="020B0503020204020204" charset="-122"/>
                <a:ea typeface="微软雅黑" panose="020B050302020402020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7"/>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0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8"/>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bg1"/>
                </a:solidFill>
                <a:uFillTx/>
                <a:latin typeface="微软雅黑" panose="020B0503020204020204" charset="-122"/>
                <a:ea typeface="微软雅黑" panose="020B050302020402020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9"/>
            </p:custDataLst>
          </p:nvPr>
        </p:nvSpPr>
        <p:spPr/>
        <p:txBody>
          <a:bodyPr/>
          <a:lstStyle>
            <a:lvl1pPr>
              <a:lnSpc>
                <a:spcPct val="120000"/>
              </a:lnSpc>
              <a:defRPr>
                <a:latin typeface="微软雅黑" panose="020B0503020204020204" charset="-122"/>
                <a:ea typeface="微软雅黑" panose="020B0503020204020204"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0"/>
            </p:custDataLst>
          </p:nvPr>
        </p:nvSpPr>
        <p:spPr/>
        <p:txBody>
          <a:bodyPr/>
          <a:lstStyle>
            <a:lvl1pPr>
              <a:lnSpc>
                <a:spcPct val="120000"/>
              </a:lnSpc>
              <a:defRPr>
                <a:latin typeface="微软雅黑" panose="020B0503020204020204" charset="-122"/>
                <a:ea typeface="微软雅黑" panose="020B0503020204020204" charset="-122"/>
              </a:defRPr>
            </a:lvl1pPr>
          </a:lstStyle>
          <a:p>
            <a:endParaRPr lang="zh-CN" altLang="en-US" dirty="0"/>
          </a:p>
        </p:txBody>
      </p:sp>
      <p:sp>
        <p:nvSpPr>
          <p:cNvPr id="7" name="灯片编号占位符 6"/>
          <p:cNvSpPr>
            <a:spLocks noGrp="1"/>
          </p:cNvSpPr>
          <p:nvPr>
            <p:ph type="sldNum" sz="quarter" idx="12"/>
            <p:custDataLst>
              <p:tags r:id="rId11"/>
            </p:custDataLst>
          </p:nvPr>
        </p:nvSpPr>
        <p:spPr/>
        <p:txBody>
          <a:bodyPr/>
          <a:lstStyle>
            <a:lvl1pPr>
              <a:lnSpc>
                <a:spcPct val="120000"/>
              </a:lnSpc>
              <a:defRPr>
                <a:latin typeface="微软雅黑" panose="020B0503020204020204" charset="-122"/>
                <a:ea typeface="微软雅黑" panose="020B0503020204020204"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grpSp>
        <p:nvGrpSpPr>
          <p:cNvPr id="8" name="组合 7"/>
          <p:cNvGrpSpPr/>
          <p:nvPr>
            <p:custDataLst>
              <p:tags r:id="rId2"/>
            </p:custDataLst>
          </p:nvPr>
        </p:nvGrpSpPr>
        <p:grpSpPr>
          <a:xfrm>
            <a:off x="0" y="304200"/>
            <a:ext cx="12192000" cy="6553800"/>
            <a:chOff x="0" y="304200"/>
            <a:chExt cx="12192000" cy="6553800"/>
          </a:xfrm>
        </p:grpSpPr>
        <p:sp>
          <p:nvSpPr>
            <p:cNvPr id="9" name="矩形 8"/>
            <p:cNvSpPr/>
            <p:nvPr userDrawn="1">
              <p:custDataLst>
                <p:tags r:id="rId3"/>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charset="-122"/>
                <a:ea typeface="微软雅黑" panose="020B0503020204020204" charset="-122"/>
              </a:endParaRPr>
            </a:p>
          </p:txBody>
        </p:sp>
        <p:grpSp>
          <p:nvGrpSpPr>
            <p:cNvPr id="10" name="组合 9"/>
            <p:cNvGrpSpPr/>
            <p:nvPr userDrawn="1"/>
          </p:nvGrpSpPr>
          <p:grpSpPr>
            <a:xfrm>
              <a:off x="0" y="4697730"/>
              <a:ext cx="12192000" cy="2160270"/>
              <a:chOff x="0" y="4697730"/>
              <a:chExt cx="12192000" cy="2160270"/>
            </a:xfrm>
          </p:grpSpPr>
          <p:pic>
            <p:nvPicPr>
              <p:cNvPr id="11" name="图片 10"/>
              <p:cNvPicPr>
                <a:picLocks noChangeAspect="1"/>
              </p:cNvPicPr>
              <p:nvPr userDrawn="1">
                <p:custDataLst>
                  <p:tags r:id="rId4"/>
                </p:custDataLst>
              </p:nvPr>
            </p:nvPicPr>
            <p:blipFill>
              <a:blip r:embed="rId5" cstate="email"/>
              <a:stretch>
                <a:fillRect/>
              </a:stretch>
            </p:blipFill>
            <p:spPr>
              <a:xfrm>
                <a:off x="0" y="5334000"/>
                <a:ext cx="12192000" cy="1524000"/>
              </a:xfrm>
              <a:prstGeom prst="rect">
                <a:avLst/>
              </a:prstGeom>
            </p:spPr>
          </p:pic>
          <p:pic>
            <p:nvPicPr>
              <p:cNvPr id="12" name="图片 11"/>
              <p:cNvPicPr>
                <a:picLocks noChangeAspect="1"/>
              </p:cNvPicPr>
              <p:nvPr userDrawn="1">
                <p:custDataLst>
                  <p:tags r:id="rId6"/>
                </p:custDataLst>
              </p:nvPr>
            </p:nvPicPr>
            <p:blipFill>
              <a:blip r:embed="rId7" cstate="email"/>
              <a:srcRect/>
              <a:stretch>
                <a:fillRect/>
              </a:stretch>
            </p:blipFill>
            <p:spPr>
              <a:xfrm>
                <a:off x="10212586" y="4697730"/>
                <a:ext cx="1979414" cy="2160269"/>
              </a:xfrm>
              <a:custGeom>
                <a:avLst/>
                <a:gdLst>
                  <a:gd name="connsiteX0" fmla="*/ 0 w 6283858"/>
                  <a:gd name="connsiteY0" fmla="*/ 0 h 6858000"/>
                  <a:gd name="connsiteX1" fmla="*/ 6283858 w 6283858"/>
                  <a:gd name="connsiteY1" fmla="*/ 0 h 6858000"/>
                  <a:gd name="connsiteX2" fmla="*/ 6283858 w 6283858"/>
                  <a:gd name="connsiteY2" fmla="*/ 6858000 h 6858000"/>
                  <a:gd name="connsiteX3" fmla="*/ 0 w 628385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283858" h="6858000">
                    <a:moveTo>
                      <a:pt x="0" y="0"/>
                    </a:moveTo>
                    <a:lnTo>
                      <a:pt x="6283858" y="0"/>
                    </a:lnTo>
                    <a:lnTo>
                      <a:pt x="6283858" y="6858000"/>
                    </a:lnTo>
                    <a:lnTo>
                      <a:pt x="0" y="6858000"/>
                    </a:lnTo>
                    <a:close/>
                  </a:path>
                </a:pathLst>
              </a:custGeom>
            </p:spPr>
          </p:pic>
        </p:grpSp>
      </p:grpSp>
      <p:sp>
        <p:nvSpPr>
          <p:cNvPr id="2" name="竖排标题 1"/>
          <p:cNvSpPr>
            <a:spLocks noGrp="1"/>
          </p:cNvSpPr>
          <p:nvPr>
            <p:ph type="title" orient="vert"/>
            <p:custDataLst>
              <p:tags r:id="rId8"/>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bg1"/>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9"/>
            </p:custDataLst>
          </p:nvPr>
        </p:nvSpPr>
        <p:spPr>
          <a:xfrm>
            <a:off x="669925" y="952500"/>
            <a:ext cx="9828101" cy="5388907"/>
          </a:xfrm>
        </p:spPr>
        <p:txBody>
          <a:bodyPr vert="eaVert"/>
          <a:lstStyle>
            <a:lvl1pPr marL="514350" indent="-285750" eaLnBrk="1" fontAlgn="auto" latinLnBrk="0" hangingPunct="1">
              <a:lnSpc>
                <a:spcPct val="130000"/>
              </a:lnSpc>
              <a:buFont typeface="Arial" panose="020B0604020202020204" pitchFamily="34" charset="0"/>
              <a:buChar char="•"/>
              <a:defRPr baseline="0">
                <a:solidFill>
                  <a:schemeClr val="bg1"/>
                </a:solidFill>
                <a:latin typeface="微软雅黑" panose="020B0503020204020204" charset="-122"/>
                <a:ea typeface="微软雅黑" panose="020B0503020204020204" charset="-122"/>
              </a:defRPr>
            </a:lvl1pPr>
            <a:lvl2pPr marL="971550" indent="-285750" eaLnBrk="1" fontAlgn="auto" latinLnBrk="0" hangingPunct="1">
              <a:lnSpc>
                <a:spcPct val="130000"/>
              </a:lnSpc>
              <a:buFont typeface="Arial" panose="020B0604020202020204" pitchFamily="34" charset="0"/>
              <a:buChar char="•"/>
              <a:defRPr baseline="0">
                <a:solidFill>
                  <a:schemeClr val="bg1"/>
                </a:solidFill>
                <a:latin typeface="微软雅黑" panose="020B0503020204020204" charset="-122"/>
                <a:ea typeface="微软雅黑" panose="020B0503020204020204" charset="-122"/>
              </a:defRPr>
            </a:lvl2pPr>
            <a:lvl3pPr marL="1428750" indent="-285750" eaLnBrk="1" fontAlgn="auto" latinLnBrk="0" hangingPunct="1">
              <a:lnSpc>
                <a:spcPct val="130000"/>
              </a:lnSpc>
              <a:buFont typeface="Arial" panose="020B0604020202020204" pitchFamily="34" charset="0"/>
              <a:buChar char="•"/>
              <a:defRPr baseline="0">
                <a:solidFill>
                  <a:schemeClr val="bg1"/>
                </a:solidFill>
                <a:latin typeface="微软雅黑" panose="020B0503020204020204" charset="-122"/>
                <a:ea typeface="微软雅黑" panose="020B0503020204020204" charset="-122"/>
              </a:defRPr>
            </a:lvl3pPr>
            <a:lvl4pPr marL="1885950" indent="-285750" eaLnBrk="1" fontAlgn="auto" latinLnBrk="0" hangingPunct="1">
              <a:lnSpc>
                <a:spcPct val="130000"/>
              </a:lnSpc>
              <a:buFont typeface="Arial" panose="020B0604020202020204" pitchFamily="34" charset="0"/>
              <a:buChar char="•"/>
              <a:defRPr baseline="0">
                <a:solidFill>
                  <a:schemeClr val="bg1"/>
                </a:solidFill>
                <a:latin typeface="微软雅黑" panose="020B0503020204020204" charset="-122"/>
                <a:ea typeface="微软雅黑" panose="020B0503020204020204" charset="-122"/>
              </a:defRPr>
            </a:lvl4pPr>
            <a:lvl5pPr marL="2343150" indent="-285750" eaLnBrk="1" fontAlgn="auto" latinLnBrk="0" hangingPunct="1">
              <a:lnSpc>
                <a:spcPct val="130000"/>
              </a:lnSpc>
              <a:buFont typeface="Arial" panose="020B0604020202020204" pitchFamily="34" charset="0"/>
              <a:buChar char="•"/>
              <a:defRPr baseline="0">
                <a:solidFill>
                  <a:schemeClr val="bg1"/>
                </a:solidFill>
                <a:latin typeface="微软雅黑" panose="020B0503020204020204" charset="-122"/>
                <a:ea typeface="微软雅黑" panose="020B050302020402020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10"/>
            </p:custDataLst>
          </p:nvPr>
        </p:nvSpPr>
        <p:spPr/>
        <p:txBody>
          <a:bodyPr/>
          <a:lstStyle>
            <a:lvl1pPr>
              <a:lnSpc>
                <a:spcPct val="120000"/>
              </a:lnSpc>
              <a:defRPr>
                <a:latin typeface="微软雅黑" panose="020B0503020204020204" charset="-122"/>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lvl1pPr>
              <a:lnSpc>
                <a:spcPct val="120000"/>
              </a:lnSpc>
              <a:defRPr>
                <a:latin typeface="微软雅黑" panose="020B0503020204020204" charset="-122"/>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12"/>
            </p:custDataLst>
          </p:nvPr>
        </p:nvSpPr>
        <p:spPr/>
        <p:txBody>
          <a:bodyPr/>
          <a:lstStyle>
            <a:lvl1pPr>
              <a:lnSpc>
                <a:spcPct val="120000"/>
              </a:lnSpc>
              <a:defRPr>
                <a:latin typeface="微软雅黑" panose="020B0503020204020204" charset="-122"/>
                <a:ea typeface="微软雅黑" panose="020B0503020204020204" charset="-122"/>
              </a:defRPr>
            </a:lvl1p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6" Type="http://schemas.openxmlformats.org/officeDocument/2006/relationships/theme" Target="../theme/theme1.xml"/><Relationship Id="rId25" Type="http://schemas.openxmlformats.org/officeDocument/2006/relationships/tags" Target="../tags/tag145.xml"/><Relationship Id="rId24" Type="http://schemas.openxmlformats.org/officeDocument/2006/relationships/tags" Target="../tags/tag144.xml"/><Relationship Id="rId23" Type="http://schemas.openxmlformats.org/officeDocument/2006/relationships/tags" Target="../tags/tag143.xml"/><Relationship Id="rId22" Type="http://schemas.openxmlformats.org/officeDocument/2006/relationships/tags" Target="../tags/tag142.xml"/><Relationship Id="rId21" Type="http://schemas.openxmlformats.org/officeDocument/2006/relationships/tags" Target="../tags/tag141.xml"/><Relationship Id="rId20" Type="http://schemas.openxmlformats.org/officeDocument/2006/relationships/tags" Target="../tags/tag14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1"/>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2"/>
            </p:custDataLst>
          </p:nvPr>
        </p:nvSpPr>
        <p:spPr>
          <a:xfrm>
            <a:off x="879742" y="6349833"/>
            <a:ext cx="2700000" cy="316800"/>
          </a:xfrm>
          <a:prstGeom prst="rect">
            <a:avLst/>
          </a:prstGeom>
        </p:spPr>
        <p:txBody>
          <a:bodyPr vert="horz" lIns="91440" tIns="45720" rIns="91440" bIns="45720" rtlCol="0" anchor="ctr">
            <a:normAutofit/>
          </a:bodyPr>
          <a:lstStyle>
            <a:lvl1pPr algn="l">
              <a:lnSpc>
                <a:spcPct val="120000"/>
              </a:lnSpc>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3"/>
            </p:custDataLst>
          </p:nvPr>
        </p:nvSpPr>
        <p:spPr>
          <a:xfrm>
            <a:off x="4116000" y="6349833"/>
            <a:ext cx="3960000" cy="316800"/>
          </a:xfrm>
          <a:prstGeom prst="rect">
            <a:avLst/>
          </a:prstGeom>
        </p:spPr>
        <p:txBody>
          <a:bodyPr vert="horz" lIns="91440" tIns="45720" rIns="91440" bIns="45720" rtlCol="0" anchor="ctr">
            <a:normAutofit/>
          </a:bodyPr>
          <a:lstStyle>
            <a:lvl1pPr algn="ctr">
              <a:lnSpc>
                <a:spcPct val="120000"/>
              </a:lnSpc>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4"/>
            </p:custDataLst>
          </p:nvPr>
        </p:nvSpPr>
        <p:spPr>
          <a:xfrm>
            <a:off x="8610600" y="6349833"/>
            <a:ext cx="2700000" cy="316800"/>
          </a:xfrm>
          <a:prstGeom prst="rect">
            <a:avLst/>
          </a:prstGeom>
        </p:spPr>
        <p:txBody>
          <a:bodyPr vert="horz" lIns="91440" tIns="45720" rIns="91440" bIns="45720" rtlCol="0" anchor="ctr">
            <a:normAutofit/>
          </a:bodyPr>
          <a:lstStyle>
            <a:lvl1pPr algn="r">
              <a:lnSpc>
                <a:spcPct val="120000"/>
              </a:lnSpc>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bg1"/>
          </a:solidFill>
          <a:uFillTx/>
          <a:latin typeface="微软雅黑" panose="020B0503020204020204" charset="-122"/>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微软雅黑" panose="020B0503020204020204" charset="-122"/>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bg1"/>
          </a:solidFill>
          <a:uFillTx/>
          <a:latin typeface="微软雅黑" panose="020B0503020204020204" charset="-122"/>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微软雅黑" panose="020B0503020204020204" charset="-122"/>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微软雅黑" panose="020B0503020204020204" charset="-122"/>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bg1"/>
          </a:solidFill>
          <a:uFillTx/>
          <a:latin typeface="微软雅黑" panose="020B0503020204020204" charset="-122"/>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tags" Target="../tags/tag148.xml"/><Relationship Id="rId3" Type="http://schemas.openxmlformats.org/officeDocument/2006/relationships/tags" Target="../tags/tag147.xml"/><Relationship Id="rId2" Type="http://schemas.openxmlformats.org/officeDocument/2006/relationships/tags" Target="../tags/tag146.xml"/><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tags" Target="../tags/tag178.xml"/><Relationship Id="rId4" Type="http://schemas.openxmlformats.org/officeDocument/2006/relationships/image" Target="../media/image19.png"/><Relationship Id="rId3" Type="http://schemas.openxmlformats.org/officeDocument/2006/relationships/tags" Target="../tags/tag177.xml"/><Relationship Id="rId2" Type="http://schemas.microsoft.com/office/2007/relationships/media" Target="../media/media1.mp4"/><Relationship Id="rId1" Type="http://schemas.openxmlformats.org/officeDocument/2006/relationships/video" Target="../media/media1.mp4"/></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49.xml"/><Relationship Id="rId1" Type="http://schemas.openxmlformats.org/officeDocument/2006/relationships/image" Target="../media/image6.jpeg"/></Relationships>
</file>

<file path=ppt/slides/_rels/slide3.xml.rels><?xml version="1.0" encoding="UTF-8" standalone="yes"?>
<Relationships xmlns="http://schemas.openxmlformats.org/package/2006/relationships"><Relationship Id="rId9" Type="http://schemas.openxmlformats.org/officeDocument/2006/relationships/tags" Target="../tags/tag156.xml"/><Relationship Id="rId8" Type="http://schemas.openxmlformats.org/officeDocument/2006/relationships/tags" Target="../tags/tag155.xml"/><Relationship Id="rId7" Type="http://schemas.openxmlformats.org/officeDocument/2006/relationships/tags" Target="../tags/tag154.xml"/><Relationship Id="rId6" Type="http://schemas.openxmlformats.org/officeDocument/2006/relationships/tags" Target="../tags/tag153.xml"/><Relationship Id="rId5" Type="http://schemas.openxmlformats.org/officeDocument/2006/relationships/tags" Target="../tags/tag152.xml"/><Relationship Id="rId4" Type="http://schemas.openxmlformats.org/officeDocument/2006/relationships/tags" Target="../tags/tag151.xml"/><Relationship Id="rId3" Type="http://schemas.openxmlformats.org/officeDocument/2006/relationships/tags" Target="../tags/tag150.xml"/><Relationship Id="rId24" Type="http://schemas.openxmlformats.org/officeDocument/2006/relationships/slideLayout" Target="../slideLayouts/slideLayout6.xml"/><Relationship Id="rId23" Type="http://schemas.openxmlformats.org/officeDocument/2006/relationships/tags" Target="../tags/tag170.xml"/><Relationship Id="rId22" Type="http://schemas.openxmlformats.org/officeDocument/2006/relationships/tags" Target="../tags/tag169.xml"/><Relationship Id="rId21" Type="http://schemas.openxmlformats.org/officeDocument/2006/relationships/tags" Target="../tags/tag168.xml"/><Relationship Id="rId20" Type="http://schemas.openxmlformats.org/officeDocument/2006/relationships/tags" Target="../tags/tag167.xml"/><Relationship Id="rId2" Type="http://schemas.openxmlformats.org/officeDocument/2006/relationships/image" Target="../media/image7.jpeg"/><Relationship Id="rId19" Type="http://schemas.openxmlformats.org/officeDocument/2006/relationships/tags" Target="../tags/tag166.xml"/><Relationship Id="rId18" Type="http://schemas.openxmlformats.org/officeDocument/2006/relationships/tags" Target="../tags/tag165.xml"/><Relationship Id="rId17" Type="http://schemas.openxmlformats.org/officeDocument/2006/relationships/tags" Target="../tags/tag164.xml"/><Relationship Id="rId16" Type="http://schemas.openxmlformats.org/officeDocument/2006/relationships/tags" Target="../tags/tag163.xml"/><Relationship Id="rId15" Type="http://schemas.openxmlformats.org/officeDocument/2006/relationships/tags" Target="../tags/tag162.xml"/><Relationship Id="rId14" Type="http://schemas.openxmlformats.org/officeDocument/2006/relationships/tags" Target="../tags/tag161.xml"/><Relationship Id="rId13" Type="http://schemas.openxmlformats.org/officeDocument/2006/relationships/tags" Target="../tags/tag160.xml"/><Relationship Id="rId12" Type="http://schemas.openxmlformats.org/officeDocument/2006/relationships/tags" Target="../tags/tag159.xml"/><Relationship Id="rId11" Type="http://schemas.openxmlformats.org/officeDocument/2006/relationships/tags" Target="../tags/tag158.xml"/><Relationship Id="rId10" Type="http://schemas.openxmlformats.org/officeDocument/2006/relationships/tags" Target="../tags/tag157.xml"/><Relationship Id="rId1" Type="http://schemas.openxmlformats.org/officeDocument/2006/relationships/chart" Target="../charts/char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71.xml"/><Relationship Id="rId1" Type="http://schemas.openxmlformats.org/officeDocument/2006/relationships/image" Target="../media/image8.jpeg"/></Relationships>
</file>

<file path=ppt/slides/_rels/slide5.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17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9.jpeg"/></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17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image" Target="../media/image10.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174.xml"/><Relationship Id="rId2" Type="http://schemas.openxmlformats.org/officeDocument/2006/relationships/image" Target="../media/image11.png"/><Relationship Id="rId1" Type="http://schemas.openxmlformats.org/officeDocument/2006/relationships/image" Target="../media/image7.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tags" Target="../tags/tag175.xml"/><Relationship Id="rId2" Type="http://schemas.openxmlformats.org/officeDocument/2006/relationships/image" Target="../media/image12.png"/><Relationship Id="rId1" Type="http://schemas.openxmlformats.org/officeDocument/2006/relationships/image" Target="../media/image8.jpeg"/></Relationships>
</file>

<file path=ppt/slides/_rels/slide9.xml.rels><?xml version="1.0" encoding="UTF-8" standalone="yes"?>
<Relationships xmlns="http://schemas.openxmlformats.org/package/2006/relationships"><Relationship Id="rId8" Type="http://schemas.openxmlformats.org/officeDocument/2006/relationships/slideLayout" Target="../slideLayouts/slideLayout3.xml"/><Relationship Id="rId7" Type="http://schemas.openxmlformats.org/officeDocument/2006/relationships/tags" Target="../tags/tag176.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p:txBody>
          <a:bodyPr/>
          <a:lstStyle/>
          <a:p>
            <a:r>
              <a:rPr lang="zh-CN" altLang="en-US">
                <a:solidFill>
                  <a:schemeClr val="bg1"/>
                </a:solidFill>
              </a:rPr>
              <a:t>智能家居：语音识别</a:t>
            </a:r>
            <a:br>
              <a:rPr lang="zh-CN" altLang="en-US">
                <a:solidFill>
                  <a:schemeClr val="bg1"/>
                </a:solidFill>
              </a:rPr>
            </a:br>
            <a:endParaRPr lang="zh-CN" altLang="en-US">
              <a:solidFill>
                <a:schemeClr val="bg1"/>
              </a:solidFill>
            </a:endParaRPr>
          </a:p>
        </p:txBody>
      </p:sp>
      <p:sp>
        <p:nvSpPr>
          <p:cNvPr id="3" name="副标题 2"/>
          <p:cNvSpPr>
            <a:spLocks noGrp="1"/>
          </p:cNvSpPr>
          <p:nvPr>
            <p:ph type="subTitle" idx="1"/>
            <p:custDataLst>
              <p:tags r:id="rId3"/>
            </p:custDataLst>
          </p:nvPr>
        </p:nvSpPr>
        <p:spPr/>
        <p:txBody>
          <a:bodyPr/>
          <a:lstStyle/>
          <a:p>
            <a:r>
              <a:rPr lang="zh-CN" altLang="en-US">
                <a:solidFill>
                  <a:schemeClr val="bg1"/>
                </a:solidFill>
              </a:rPr>
              <a:t>语音识别是人机智能交互的重要途径,在家电、汽车、机器人等领域得到了广泛应用。笔者开发了一种基于智能手机和语音识别技术的智能家居控制软件系统,使了人物交互更为便捷,提高家庭生活的质量。</a:t>
            </a:r>
            <a:endParaRPr lang="zh-CN" altLang="en-US">
              <a:solidFill>
                <a:schemeClr val="bg1"/>
              </a:solidFill>
            </a:endParaRPr>
          </a:p>
        </p:txBody>
      </p:sp>
      <p:sp>
        <p:nvSpPr>
          <p:cNvPr id="5" name="文本框 4"/>
          <p:cNvSpPr txBox="1"/>
          <p:nvPr/>
        </p:nvSpPr>
        <p:spPr>
          <a:xfrm>
            <a:off x="7863205" y="5351780"/>
            <a:ext cx="4145915" cy="1383665"/>
          </a:xfrm>
          <a:prstGeom prst="rect">
            <a:avLst/>
          </a:prstGeom>
          <a:noFill/>
        </p:spPr>
        <p:txBody>
          <a:bodyPr wrap="square" rtlCol="0">
            <a:spAutoFit/>
          </a:bodyPr>
          <a:p>
            <a:pPr algn="l"/>
            <a:r>
              <a:rPr lang="zh-CN" altLang="en-US" sz="2800">
                <a:solidFill>
                  <a:schemeClr val="bg1"/>
                </a:solidFill>
              </a:rPr>
              <a:t>小组成员：刘京津</a:t>
            </a:r>
            <a:endParaRPr lang="zh-CN" altLang="en-US" sz="2800">
              <a:solidFill>
                <a:schemeClr val="bg1"/>
              </a:solidFill>
            </a:endParaRPr>
          </a:p>
          <a:p>
            <a:pPr algn="l"/>
            <a:r>
              <a:rPr lang="zh-CN" altLang="en-US" sz="2800">
                <a:solidFill>
                  <a:schemeClr val="bg1"/>
                </a:solidFill>
              </a:rPr>
              <a:t>                王成虎</a:t>
            </a:r>
            <a:endParaRPr lang="zh-CN" altLang="en-US" sz="2800">
              <a:solidFill>
                <a:schemeClr val="bg1"/>
              </a:solidFill>
            </a:endParaRPr>
          </a:p>
          <a:p>
            <a:pPr algn="l"/>
            <a:r>
              <a:rPr lang="zh-CN" altLang="en-US" sz="2800">
                <a:solidFill>
                  <a:schemeClr val="bg1"/>
                </a:solidFill>
              </a:rPr>
              <a:t>                刘源</a:t>
            </a:r>
            <a:endParaRPr lang="zh-CN" altLang="en-US" sz="2800">
              <a:solidFill>
                <a:schemeClr val="bg1"/>
              </a:solidFill>
            </a:endParaRPr>
          </a:p>
        </p:txBody>
      </p:sp>
    </p:spTree>
    <p:custDataLst>
      <p:tags r:id="rId4"/>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QQ视频20191114172436">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rcRect/>
          <a:stretch>
            <a:fillRect/>
          </a:stretch>
        </p:blipFill>
        <p:spPr>
          <a:xfrm rot="5400000">
            <a:off x="3870960" y="400050"/>
            <a:ext cx="4105910" cy="6287770"/>
          </a:xfrm>
          <a:prstGeom prst="rect">
            <a:avLst/>
          </a:prstGeom>
        </p:spPr>
      </p:pic>
      <p:sp>
        <p:nvSpPr>
          <p:cNvPr id="4" name="文本框 3"/>
          <p:cNvSpPr txBox="1"/>
          <p:nvPr/>
        </p:nvSpPr>
        <p:spPr>
          <a:xfrm>
            <a:off x="501650" y="368300"/>
            <a:ext cx="2463165" cy="768350"/>
          </a:xfrm>
          <a:prstGeom prst="rect">
            <a:avLst/>
          </a:prstGeom>
          <a:noFill/>
        </p:spPr>
        <p:txBody>
          <a:bodyPr wrap="square" rtlCol="0">
            <a:spAutoFit/>
          </a:bodyPr>
          <a:p>
            <a:r>
              <a:rPr lang="zh-CN" altLang="en-US" sz="4400" b="1">
                <a:solidFill>
                  <a:schemeClr val="accent2">
                    <a:lumMod val="75000"/>
                  </a:schemeClr>
                </a:solidFill>
              </a:rPr>
              <a:t>成果展示：</a:t>
            </a:r>
            <a:endParaRPr lang="zh-CN" altLang="en-US" sz="4400" b="1">
              <a:solidFill>
                <a:schemeClr val="accent2">
                  <a:lumMod val="75000"/>
                </a:schemeClr>
              </a:solidFill>
            </a:endParaRPr>
          </a:p>
        </p:txBody>
      </p:sp>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标题 3"/>
          <p:cNvSpPr>
            <a:spLocks noGrp="1"/>
          </p:cNvSpPr>
          <p:nvPr>
            <p:ph type="title"/>
          </p:nvPr>
        </p:nvSpPr>
        <p:spPr>
          <a:xfrm>
            <a:off x="669925" y="274320"/>
            <a:ext cx="10852150" cy="1238885"/>
          </a:xfrm>
        </p:spPr>
        <p:txBody>
          <a:bodyPr/>
          <a:p>
            <a:pPr algn="ctr"/>
            <a:r>
              <a:rPr lang="en-US" altLang="zh-CN" sz="6000">
                <a:solidFill>
                  <a:schemeClr val="bg1"/>
                </a:solidFill>
                <a:latin typeface="+mn-ea"/>
                <a:ea typeface="+mn-ea"/>
              </a:rPr>
              <a:t>Catalog</a:t>
            </a:r>
            <a:endParaRPr lang="en-US" altLang="zh-CN" sz="6000">
              <a:solidFill>
                <a:schemeClr val="bg1"/>
              </a:solidFill>
              <a:latin typeface="+mn-ea"/>
              <a:ea typeface="+mn-ea"/>
            </a:endParaRPr>
          </a:p>
        </p:txBody>
      </p:sp>
      <p:sp>
        <p:nvSpPr>
          <p:cNvPr id="5" name="内容占位符 4"/>
          <p:cNvSpPr>
            <a:spLocks noGrp="1"/>
          </p:cNvSpPr>
          <p:nvPr>
            <p:ph sz="half" idx="1"/>
          </p:nvPr>
        </p:nvSpPr>
        <p:spPr/>
        <p:txBody>
          <a:bodyPr/>
          <a:p>
            <a:pPr marL="0" indent="0" algn="l">
              <a:buNone/>
            </a:pPr>
            <a:endParaRPr lang="zh-CN" altLang="en-US" sz="2400" b="1" dirty="0">
              <a:solidFill>
                <a:schemeClr val="bg1"/>
              </a:solidFill>
              <a:latin typeface="字魂36号-正文宋楷" pitchFamily="2" charset="-122"/>
              <a:ea typeface="字魂36号-正文宋楷" pitchFamily="2" charset="-122"/>
              <a:sym typeface="微软雅黑" panose="020B0503020204020204" charset="-122"/>
            </a:endParaRPr>
          </a:p>
        </p:txBody>
      </p:sp>
      <p:sp>
        <p:nvSpPr>
          <p:cNvPr id="6" name="内容占位符 5"/>
          <p:cNvSpPr>
            <a:spLocks noGrp="1"/>
          </p:cNvSpPr>
          <p:nvPr>
            <p:ph sz="half" idx="2"/>
          </p:nvPr>
        </p:nvSpPr>
        <p:spPr>
          <a:xfrm>
            <a:off x="6238875" y="1296035"/>
            <a:ext cx="5367655" cy="5146040"/>
          </a:xfrm>
        </p:spPr>
        <p:txBody>
          <a:bodyPr/>
          <a:p>
            <a:pPr algn="l"/>
            <a:r>
              <a:rPr sz="3200">
                <a:solidFill>
                  <a:schemeClr val="bg1"/>
                </a:solidFill>
                <a:sym typeface="+mn-ea"/>
              </a:rPr>
              <a:t>①C语言的应用与开发</a:t>
            </a:r>
            <a:endParaRPr sz="3200">
              <a:solidFill>
                <a:schemeClr val="bg1"/>
              </a:solidFill>
            </a:endParaRPr>
          </a:p>
          <a:p>
            <a:pPr algn="l"/>
            <a:endParaRPr sz="3200">
              <a:solidFill>
                <a:schemeClr val="bg1"/>
              </a:solidFill>
            </a:endParaRPr>
          </a:p>
          <a:p>
            <a:pPr algn="l"/>
            <a:r>
              <a:rPr sz="3200">
                <a:solidFill>
                  <a:schemeClr val="bg1"/>
                </a:solidFill>
                <a:sym typeface="+mn-ea"/>
              </a:rPr>
              <a:t>②</a:t>
            </a:r>
            <a:r>
              <a:rPr sz="3200" b="1">
                <a:solidFill>
                  <a:schemeClr val="bg1"/>
                </a:solidFill>
                <a:latin typeface="字魂36号-正文宋楷" pitchFamily="2" charset="-122"/>
                <a:ea typeface="字魂36号-正文宋楷" pitchFamily="2" charset="-122"/>
                <a:sym typeface="微软雅黑" panose="020B0503020204020204" charset="-122"/>
              </a:rPr>
              <a:t>电子相册的制作</a:t>
            </a:r>
            <a:endParaRPr sz="3200" b="1">
              <a:solidFill>
                <a:schemeClr val="bg1"/>
              </a:solidFill>
              <a:latin typeface="字魂36号-正文宋楷" pitchFamily="2" charset="-122"/>
              <a:ea typeface="字魂36号-正文宋楷" pitchFamily="2" charset="-122"/>
              <a:sym typeface="微软雅黑" panose="020B0503020204020204" charset="-122"/>
            </a:endParaRPr>
          </a:p>
          <a:p>
            <a:pPr algn="l"/>
            <a:endParaRPr sz="3200">
              <a:solidFill>
                <a:schemeClr val="bg1"/>
              </a:solidFill>
            </a:endParaRPr>
          </a:p>
          <a:p>
            <a:pPr algn="l"/>
            <a:r>
              <a:rPr sz="3200">
                <a:solidFill>
                  <a:schemeClr val="bg1"/>
                </a:solidFill>
                <a:sym typeface="+mn-ea"/>
              </a:rPr>
              <a:t>③</a:t>
            </a:r>
            <a:r>
              <a:rPr sz="3200" b="1">
                <a:solidFill>
                  <a:schemeClr val="bg1"/>
                </a:solidFill>
                <a:latin typeface="字魂36号-正文宋楷" pitchFamily="2" charset="-122"/>
                <a:ea typeface="字魂36号-正文宋楷" pitchFamily="2" charset="-122"/>
                <a:sym typeface="微软雅黑" panose="020B0503020204020204" charset="-122"/>
              </a:rPr>
              <a:t>智能家居的语音识别</a:t>
            </a:r>
            <a:endParaRPr lang="zh-CN" altLang="en-US" sz="3200" b="1" dirty="0">
              <a:solidFill>
                <a:schemeClr val="bg1"/>
              </a:solidFill>
              <a:latin typeface="字魂36号-正文宋楷" pitchFamily="2" charset="-122"/>
              <a:ea typeface="字魂36号-正文宋楷" pitchFamily="2" charset="-122"/>
              <a:sym typeface="微软雅黑" panose="020B0503020204020204" charset="-122"/>
            </a:endParaRPr>
          </a:p>
          <a:p>
            <a:pPr algn="l"/>
            <a:endParaRPr sz="3200">
              <a:solidFill>
                <a:schemeClr val="bg1"/>
              </a:solidFill>
            </a:endParaRPr>
          </a:p>
          <a:p>
            <a:pPr algn="l"/>
            <a:r>
              <a:rPr sz="3200">
                <a:solidFill>
                  <a:schemeClr val="bg1"/>
                </a:solidFill>
                <a:sym typeface="+mn-ea"/>
              </a:rPr>
              <a:t>④</a:t>
            </a:r>
            <a:r>
              <a:rPr sz="3200" b="1">
                <a:solidFill>
                  <a:schemeClr val="bg1"/>
                </a:solidFill>
                <a:latin typeface="字魂36号-正文宋楷" pitchFamily="2" charset="-122"/>
                <a:ea typeface="字魂36号-正文宋楷" pitchFamily="2" charset="-122"/>
                <a:sym typeface="微软雅黑" panose="020B0503020204020204" charset="-122"/>
              </a:rPr>
              <a:t>智能家居的远程控制</a:t>
            </a:r>
            <a:endParaRPr lang="zh-CN" altLang="en-US" sz="3200"/>
          </a:p>
        </p:txBody>
      </p:sp>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p:sp>
        <p:nvSpPr>
          <p:cNvPr id="12" name="标题 11"/>
          <p:cNvSpPr>
            <a:spLocks noGrp="1"/>
          </p:cNvSpPr>
          <p:nvPr>
            <p:ph type="title"/>
          </p:nvPr>
        </p:nvSpPr>
        <p:spPr/>
        <p:txBody>
          <a:bodyPr/>
          <a:p>
            <a:br>
              <a:rPr lang="zh-CN" altLang="en-US"/>
            </a:br>
            <a:endParaRPr lang="zh-CN" altLang="en-US"/>
          </a:p>
        </p:txBody>
      </p:sp>
      <p:grpSp>
        <p:nvGrpSpPr>
          <p:cNvPr id="202" name="男人_学生_工程师_程序员_编程_代码_工作_开发_设计_策划_黑客"/>
          <p:cNvGrpSpPr>
            <a:grpSpLocks noChangeAspect="1"/>
          </p:cNvGrpSpPr>
          <p:nvPr>
            <p:custDataLst>
              <p:tags r:id="rId3"/>
            </p:custDataLst>
          </p:nvPr>
        </p:nvGrpSpPr>
        <p:grpSpPr>
          <a:xfrm>
            <a:off x="669930" y="1522100"/>
            <a:ext cx="508000" cy="474266"/>
            <a:chOff x="18287302" y="17290458"/>
            <a:chExt cx="1524000" cy="1422797"/>
          </a:xfrm>
          <a:solidFill>
            <a:schemeClr val="accent1"/>
          </a:solidFill>
        </p:grpSpPr>
        <p:sp>
          <p:nvSpPr>
            <p:cNvPr id="203" name="PA-任意多边形 3040"/>
            <p:cNvSpPr/>
            <p:nvPr>
              <p:custDataLst>
                <p:tags r:id="rId4"/>
              </p:custDataLst>
            </p:nvPr>
          </p:nvSpPr>
          <p:spPr>
            <a:xfrm>
              <a:off x="19278382" y="18001552"/>
              <a:ext cx="101203" cy="101203"/>
            </a:xfrm>
            <a:custGeom>
              <a:avLst/>
              <a:gdLst>
                <a:gd name="connsiteX0" fmla="*/ 102508 w 101203"/>
                <a:gd name="connsiteY0" fmla="*/ 51603 h 101203"/>
                <a:gd name="connsiteX1" fmla="*/ 51603 w 101203"/>
                <a:gd name="connsiteY1" fmla="*/ 102508 h 101203"/>
                <a:gd name="connsiteX2" fmla="*/ 698 w 101203"/>
                <a:gd name="connsiteY2" fmla="*/ 51603 h 101203"/>
                <a:gd name="connsiteX3" fmla="*/ 51603 w 101203"/>
                <a:gd name="connsiteY3" fmla="*/ 698 h 101203"/>
                <a:gd name="connsiteX4" fmla="*/ 102508 w 101203"/>
                <a:gd name="connsiteY4" fmla="*/ 51603 h 101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203" h="101203">
                  <a:moveTo>
                    <a:pt x="102508" y="51603"/>
                  </a:moveTo>
                  <a:cubicBezTo>
                    <a:pt x="102508" y="79717"/>
                    <a:pt x="79717" y="102508"/>
                    <a:pt x="51603" y="102508"/>
                  </a:cubicBezTo>
                  <a:cubicBezTo>
                    <a:pt x="23489" y="102508"/>
                    <a:pt x="698" y="79717"/>
                    <a:pt x="698" y="51603"/>
                  </a:cubicBezTo>
                  <a:cubicBezTo>
                    <a:pt x="698" y="23489"/>
                    <a:pt x="23489" y="698"/>
                    <a:pt x="51603" y="698"/>
                  </a:cubicBezTo>
                  <a:cubicBezTo>
                    <a:pt x="79717" y="698"/>
                    <a:pt x="102508" y="23489"/>
                    <a:pt x="102508" y="51603"/>
                  </a:cubicBezTo>
                  <a:close/>
                </a:path>
              </a:pathLst>
            </a:custGeom>
            <a:grpFill/>
            <a:ln w="2977"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204" name="PA-任意多边形 3042"/>
            <p:cNvSpPr/>
            <p:nvPr>
              <p:custDataLst>
                <p:tags r:id="rId5"/>
              </p:custDataLst>
            </p:nvPr>
          </p:nvSpPr>
          <p:spPr>
            <a:xfrm>
              <a:off x="18287302" y="17290458"/>
              <a:ext cx="1524000" cy="1422797"/>
            </a:xfrm>
            <a:custGeom>
              <a:avLst/>
              <a:gdLst>
                <a:gd name="connsiteX0" fmla="*/ 1424477 w 1524000"/>
                <a:gd name="connsiteY0" fmla="*/ 1142903 h 1422796"/>
                <a:gd name="connsiteX1" fmla="*/ 1524698 w 1524000"/>
                <a:gd name="connsiteY1" fmla="*/ 1042682 h 1422796"/>
                <a:gd name="connsiteX2" fmla="*/ 1524698 w 1524000"/>
                <a:gd name="connsiteY2" fmla="*/ 584527 h 1422796"/>
                <a:gd name="connsiteX3" fmla="*/ 1424477 w 1524000"/>
                <a:gd name="connsiteY3" fmla="*/ 484306 h 1422796"/>
                <a:gd name="connsiteX4" fmla="*/ 796741 w 1524000"/>
                <a:gd name="connsiteY4" fmla="*/ 484306 h 1422796"/>
                <a:gd name="connsiteX5" fmla="*/ 796741 w 1524000"/>
                <a:gd name="connsiteY5" fmla="*/ 472533 h 1422796"/>
                <a:gd name="connsiteX6" fmla="*/ 782185 w 1524000"/>
                <a:gd name="connsiteY6" fmla="*/ 431755 h 1422796"/>
                <a:gd name="connsiteX7" fmla="*/ 795642 w 1524000"/>
                <a:gd name="connsiteY7" fmla="*/ 402912 h 1422796"/>
                <a:gd name="connsiteX8" fmla="*/ 837466 w 1524000"/>
                <a:gd name="connsiteY8" fmla="*/ 329995 h 1422796"/>
                <a:gd name="connsiteX9" fmla="*/ 826884 w 1524000"/>
                <a:gd name="connsiteY9" fmla="*/ 289269 h 1422796"/>
                <a:gd name="connsiteX10" fmla="*/ 837466 w 1524000"/>
                <a:gd name="connsiteY10" fmla="*/ 248544 h 1422796"/>
                <a:gd name="connsiteX11" fmla="*/ 796264 w 1524000"/>
                <a:gd name="connsiteY11" fmla="*/ 175987 h 1422796"/>
                <a:gd name="connsiteX12" fmla="*/ 796741 w 1524000"/>
                <a:gd name="connsiteY12" fmla="*/ 167093 h 1422796"/>
                <a:gd name="connsiteX13" fmla="*/ 723440 w 1524000"/>
                <a:gd name="connsiteY13" fmla="*/ 82940 h 1422796"/>
                <a:gd name="connsiteX14" fmla="*/ 650702 w 1524000"/>
                <a:gd name="connsiteY14" fmla="*/ 41420 h 1422796"/>
                <a:gd name="connsiteX15" fmla="*/ 639001 w 1524000"/>
                <a:gd name="connsiteY15" fmla="*/ 42313 h 1422796"/>
                <a:gd name="connsiteX16" fmla="*/ 579434 w 1524000"/>
                <a:gd name="connsiteY16" fmla="*/ 21057 h 1422796"/>
                <a:gd name="connsiteX17" fmla="*/ 570694 w 1524000"/>
                <a:gd name="connsiteY17" fmla="*/ 21498 h 1422796"/>
                <a:gd name="connsiteX18" fmla="*/ 508169 w 1524000"/>
                <a:gd name="connsiteY18" fmla="*/ 698 h 1422796"/>
                <a:gd name="connsiteX19" fmla="*/ 445640 w 1524000"/>
                <a:gd name="connsiteY19" fmla="*/ 21498 h 1422796"/>
                <a:gd name="connsiteX20" fmla="*/ 436901 w 1524000"/>
                <a:gd name="connsiteY20" fmla="*/ 21057 h 1422796"/>
                <a:gd name="connsiteX21" fmla="*/ 377644 w 1524000"/>
                <a:gd name="connsiteY21" fmla="*/ 41837 h 1422796"/>
                <a:gd name="connsiteX22" fmla="*/ 313261 w 1524000"/>
                <a:gd name="connsiteY22" fmla="*/ 82943 h 1422796"/>
                <a:gd name="connsiteX23" fmla="*/ 239960 w 1524000"/>
                <a:gd name="connsiteY23" fmla="*/ 167093 h 1422796"/>
                <a:gd name="connsiteX24" fmla="*/ 240436 w 1524000"/>
                <a:gd name="connsiteY24" fmla="*/ 175987 h 1422796"/>
                <a:gd name="connsiteX25" fmla="*/ 199234 w 1524000"/>
                <a:gd name="connsiteY25" fmla="*/ 248544 h 1422796"/>
                <a:gd name="connsiteX26" fmla="*/ 209816 w 1524000"/>
                <a:gd name="connsiteY26" fmla="*/ 289269 h 1422796"/>
                <a:gd name="connsiteX27" fmla="*/ 199234 w 1524000"/>
                <a:gd name="connsiteY27" fmla="*/ 329995 h 1422796"/>
                <a:gd name="connsiteX28" fmla="*/ 241061 w 1524000"/>
                <a:gd name="connsiteY28" fmla="*/ 402912 h 1422796"/>
                <a:gd name="connsiteX29" fmla="*/ 246853 w 1524000"/>
                <a:gd name="connsiteY29" fmla="*/ 419920 h 1422796"/>
                <a:gd name="connsiteX30" fmla="*/ 219597 w 1524000"/>
                <a:gd name="connsiteY30" fmla="*/ 472530 h 1422796"/>
                <a:gd name="connsiteX31" fmla="*/ 219597 w 1524000"/>
                <a:gd name="connsiteY31" fmla="*/ 513256 h 1422796"/>
                <a:gd name="connsiteX32" fmla="*/ 284185 w 1524000"/>
                <a:gd name="connsiteY32" fmla="*/ 577844 h 1422796"/>
                <a:gd name="connsiteX33" fmla="*/ 294791 w 1524000"/>
                <a:gd name="connsiteY33" fmla="*/ 577844 h 1422796"/>
                <a:gd name="connsiteX34" fmla="*/ 296526 w 1524000"/>
                <a:gd name="connsiteY34" fmla="*/ 588685 h 1422796"/>
                <a:gd name="connsiteX35" fmla="*/ 333096 w 1524000"/>
                <a:gd name="connsiteY35" fmla="*/ 652952 h 1422796"/>
                <a:gd name="connsiteX36" fmla="*/ 341776 w 1524000"/>
                <a:gd name="connsiteY36" fmla="*/ 660185 h 1422796"/>
                <a:gd name="connsiteX37" fmla="*/ 341776 w 1524000"/>
                <a:gd name="connsiteY37" fmla="*/ 727530 h 1422796"/>
                <a:gd name="connsiteX38" fmla="*/ 329870 w 1524000"/>
                <a:gd name="connsiteY38" fmla="*/ 743645 h 1422796"/>
                <a:gd name="connsiteX39" fmla="*/ 151395 w 1524000"/>
                <a:gd name="connsiteY39" fmla="*/ 798559 h 1422796"/>
                <a:gd name="connsiteX40" fmla="*/ 77055 w 1524000"/>
                <a:gd name="connsiteY40" fmla="*/ 899215 h 1422796"/>
                <a:gd name="connsiteX41" fmla="*/ 77055 w 1524000"/>
                <a:gd name="connsiteY41" fmla="*/ 1195404 h 1422796"/>
                <a:gd name="connsiteX42" fmla="*/ 104261 w 1524000"/>
                <a:gd name="connsiteY42" fmla="*/ 1273354 h 1422796"/>
                <a:gd name="connsiteX43" fmla="*/ 50013 w 1524000"/>
                <a:gd name="connsiteY43" fmla="*/ 1273354 h 1422796"/>
                <a:gd name="connsiteX44" fmla="*/ 698 w 1524000"/>
                <a:gd name="connsiteY44" fmla="*/ 1322666 h 1422796"/>
                <a:gd name="connsiteX45" fmla="*/ 698 w 1524000"/>
                <a:gd name="connsiteY45" fmla="*/ 1373572 h 1422796"/>
                <a:gd name="connsiteX46" fmla="*/ 50013 w 1524000"/>
                <a:gd name="connsiteY46" fmla="*/ 1422887 h 1422796"/>
                <a:gd name="connsiteX47" fmla="*/ 1475382 w 1524000"/>
                <a:gd name="connsiteY47" fmla="*/ 1422887 h 1422796"/>
                <a:gd name="connsiteX48" fmla="*/ 1524698 w 1524000"/>
                <a:gd name="connsiteY48" fmla="*/ 1373572 h 1422796"/>
                <a:gd name="connsiteX49" fmla="*/ 1524698 w 1524000"/>
                <a:gd name="connsiteY49" fmla="*/ 1322666 h 1422796"/>
                <a:gd name="connsiteX50" fmla="*/ 1475382 w 1524000"/>
                <a:gd name="connsiteY50" fmla="*/ 1273351 h 1422796"/>
                <a:gd name="connsiteX51" fmla="*/ 1216290 w 1524000"/>
                <a:gd name="connsiteY51" fmla="*/ 1273351 h 1422796"/>
                <a:gd name="connsiteX52" fmla="*/ 1198895 w 1524000"/>
                <a:gd name="connsiteY52" fmla="*/ 1142903 h 1422796"/>
                <a:gd name="connsiteX53" fmla="*/ 1424477 w 1524000"/>
                <a:gd name="connsiteY53" fmla="*/ 1142903 h 1422796"/>
                <a:gd name="connsiteX54" fmla="*/ 1476974 w 1524000"/>
                <a:gd name="connsiteY54" fmla="*/ 584527 h 1422796"/>
                <a:gd name="connsiteX55" fmla="*/ 1476974 w 1524000"/>
                <a:gd name="connsiteY55" fmla="*/ 1042682 h 1422796"/>
                <a:gd name="connsiteX56" fmla="*/ 1424477 w 1524000"/>
                <a:gd name="connsiteY56" fmla="*/ 1095180 h 1422796"/>
                <a:gd name="connsiteX57" fmla="*/ 1195401 w 1524000"/>
                <a:gd name="connsiteY57" fmla="*/ 1095180 h 1422796"/>
                <a:gd name="connsiteX58" fmla="*/ 1192558 w 1524000"/>
                <a:gd name="connsiteY58" fmla="*/ 1095364 h 1422796"/>
                <a:gd name="connsiteX59" fmla="*/ 1174035 w 1524000"/>
                <a:gd name="connsiteY59" fmla="*/ 956442 h 1422796"/>
                <a:gd name="connsiteX60" fmla="*/ 1099924 w 1524000"/>
                <a:gd name="connsiteY60" fmla="*/ 891556 h 1422796"/>
                <a:gd name="connsiteX61" fmla="*/ 985440 w 1524000"/>
                <a:gd name="connsiteY61" fmla="*/ 891556 h 1422796"/>
                <a:gd name="connsiteX62" fmla="*/ 911326 w 1524000"/>
                <a:gd name="connsiteY62" fmla="*/ 956442 h 1422796"/>
                <a:gd name="connsiteX63" fmla="*/ 892803 w 1524000"/>
                <a:gd name="connsiteY63" fmla="*/ 1095364 h 1422796"/>
                <a:gd name="connsiteX64" fmla="*/ 889961 w 1524000"/>
                <a:gd name="connsiteY64" fmla="*/ 1095180 h 1422796"/>
                <a:gd name="connsiteX65" fmla="*/ 660884 w 1524000"/>
                <a:gd name="connsiteY65" fmla="*/ 1095180 h 1422796"/>
                <a:gd name="connsiteX66" fmla="*/ 608387 w 1524000"/>
                <a:gd name="connsiteY66" fmla="*/ 1042682 h 1422796"/>
                <a:gd name="connsiteX67" fmla="*/ 608387 w 1524000"/>
                <a:gd name="connsiteY67" fmla="*/ 584527 h 1422796"/>
                <a:gd name="connsiteX68" fmla="*/ 660884 w 1524000"/>
                <a:gd name="connsiteY68" fmla="*/ 532029 h 1422796"/>
                <a:gd name="connsiteX69" fmla="*/ 1424477 w 1524000"/>
                <a:gd name="connsiteY69" fmla="*/ 532029 h 1422796"/>
                <a:gd name="connsiteX70" fmla="*/ 1476974 w 1524000"/>
                <a:gd name="connsiteY70" fmla="*/ 584527 h 1422796"/>
                <a:gd name="connsiteX71" fmla="*/ 811933 w 1524000"/>
                <a:gd name="connsiteY71" fmla="*/ 1273351 h 1422796"/>
                <a:gd name="connsiteX72" fmla="*/ 812013 w 1524000"/>
                <a:gd name="connsiteY72" fmla="*/ 1271761 h 1422796"/>
                <a:gd name="connsiteX73" fmla="*/ 812013 w 1524000"/>
                <a:gd name="connsiteY73" fmla="*/ 1142906 h 1422796"/>
                <a:gd name="connsiteX74" fmla="*/ 886463 w 1524000"/>
                <a:gd name="connsiteY74" fmla="*/ 1142906 h 1422796"/>
                <a:gd name="connsiteX75" fmla="*/ 869068 w 1524000"/>
                <a:gd name="connsiteY75" fmla="*/ 1273354 h 1422796"/>
                <a:gd name="connsiteX76" fmla="*/ 811933 w 1524000"/>
                <a:gd name="connsiteY76" fmla="*/ 1273354 h 1422796"/>
                <a:gd name="connsiteX77" fmla="*/ 736516 w 1524000"/>
                <a:gd name="connsiteY77" fmla="*/ 484306 h 1422796"/>
                <a:gd name="connsiteX78" fmla="*/ 740713 w 1524000"/>
                <a:gd name="connsiteY78" fmla="*/ 458085 h 1422796"/>
                <a:gd name="connsiteX79" fmla="*/ 749017 w 1524000"/>
                <a:gd name="connsiteY79" fmla="*/ 472533 h 1422796"/>
                <a:gd name="connsiteX80" fmla="*/ 749017 w 1524000"/>
                <a:gd name="connsiteY80" fmla="*/ 484306 h 1422796"/>
                <a:gd name="connsiteX81" fmla="*/ 736516 w 1524000"/>
                <a:gd name="connsiteY81" fmla="*/ 484306 h 1422796"/>
                <a:gd name="connsiteX82" fmla="*/ 256676 w 1524000"/>
                <a:gd name="connsiteY82" fmla="*/ 273300 h 1422796"/>
                <a:gd name="connsiteX83" fmla="*/ 246958 w 1524000"/>
                <a:gd name="connsiteY83" fmla="*/ 248547 h 1422796"/>
                <a:gd name="connsiteX84" fmla="*/ 274527 w 1524000"/>
                <a:gd name="connsiteY84" fmla="*/ 212846 h 1422796"/>
                <a:gd name="connsiteX85" fmla="*/ 289647 w 1524000"/>
                <a:gd name="connsiteY85" fmla="*/ 200455 h 1422796"/>
                <a:gd name="connsiteX86" fmla="*/ 290436 w 1524000"/>
                <a:gd name="connsiteY86" fmla="*/ 180920 h 1422796"/>
                <a:gd name="connsiteX87" fmla="*/ 287680 w 1524000"/>
                <a:gd name="connsiteY87" fmla="*/ 167099 h 1422796"/>
                <a:gd name="connsiteX88" fmla="*/ 324036 w 1524000"/>
                <a:gd name="connsiteY88" fmla="*/ 129883 h 1422796"/>
                <a:gd name="connsiteX89" fmla="*/ 327110 w 1524000"/>
                <a:gd name="connsiteY89" fmla="*/ 130196 h 1422796"/>
                <a:gd name="connsiteX90" fmla="*/ 351066 w 1524000"/>
                <a:gd name="connsiteY90" fmla="*/ 114227 h 1422796"/>
                <a:gd name="connsiteX91" fmla="*/ 385222 w 1524000"/>
                <a:gd name="connsiteY91" fmla="*/ 89155 h 1422796"/>
                <a:gd name="connsiteX92" fmla="*/ 386615 w 1524000"/>
                <a:gd name="connsiteY92" fmla="*/ 89215 h 1422796"/>
                <a:gd name="connsiteX93" fmla="*/ 403745 w 1524000"/>
                <a:gd name="connsiteY93" fmla="*/ 82389 h 1422796"/>
                <a:gd name="connsiteX94" fmla="*/ 436898 w 1524000"/>
                <a:gd name="connsiteY94" fmla="*/ 68781 h 1422796"/>
                <a:gd name="connsiteX95" fmla="*/ 447325 w 1524000"/>
                <a:gd name="connsiteY95" fmla="*/ 70049 h 1422796"/>
                <a:gd name="connsiteX96" fmla="*/ 468896 w 1524000"/>
                <a:gd name="connsiteY96" fmla="*/ 64167 h 1422796"/>
                <a:gd name="connsiteX97" fmla="*/ 508169 w 1524000"/>
                <a:gd name="connsiteY97" fmla="*/ 48421 h 1422796"/>
                <a:gd name="connsiteX98" fmla="*/ 547439 w 1524000"/>
                <a:gd name="connsiteY98" fmla="*/ 64170 h 1422796"/>
                <a:gd name="connsiteX99" fmla="*/ 569010 w 1524000"/>
                <a:gd name="connsiteY99" fmla="*/ 70052 h 1422796"/>
                <a:gd name="connsiteX100" fmla="*/ 579437 w 1524000"/>
                <a:gd name="connsiteY100" fmla="*/ 68784 h 1422796"/>
                <a:gd name="connsiteX101" fmla="*/ 614379 w 1524000"/>
                <a:gd name="connsiteY101" fmla="*/ 84521 h 1422796"/>
                <a:gd name="connsiteX102" fmla="*/ 639676 w 1524000"/>
                <a:gd name="connsiteY102" fmla="*/ 91099 h 1422796"/>
                <a:gd name="connsiteX103" fmla="*/ 650707 w 1524000"/>
                <a:gd name="connsiteY103" fmla="*/ 89146 h 1422796"/>
                <a:gd name="connsiteX104" fmla="*/ 685634 w 1524000"/>
                <a:gd name="connsiteY104" fmla="*/ 114224 h 1422796"/>
                <a:gd name="connsiteX105" fmla="*/ 709590 w 1524000"/>
                <a:gd name="connsiteY105" fmla="*/ 130193 h 1422796"/>
                <a:gd name="connsiteX106" fmla="*/ 712659 w 1524000"/>
                <a:gd name="connsiteY106" fmla="*/ 129880 h 1422796"/>
                <a:gd name="connsiteX107" fmla="*/ 749017 w 1524000"/>
                <a:gd name="connsiteY107" fmla="*/ 167096 h 1422796"/>
                <a:gd name="connsiteX108" fmla="*/ 746264 w 1524000"/>
                <a:gd name="connsiteY108" fmla="*/ 180914 h 1422796"/>
                <a:gd name="connsiteX109" fmla="*/ 747050 w 1524000"/>
                <a:gd name="connsiteY109" fmla="*/ 200452 h 1422796"/>
                <a:gd name="connsiteX110" fmla="*/ 762177 w 1524000"/>
                <a:gd name="connsiteY110" fmla="*/ 212843 h 1422796"/>
                <a:gd name="connsiteX111" fmla="*/ 789743 w 1524000"/>
                <a:gd name="connsiteY111" fmla="*/ 248544 h 1422796"/>
                <a:gd name="connsiteX112" fmla="*/ 780024 w 1524000"/>
                <a:gd name="connsiteY112" fmla="*/ 273297 h 1422796"/>
                <a:gd name="connsiteX113" fmla="*/ 780024 w 1524000"/>
                <a:gd name="connsiteY113" fmla="*/ 305242 h 1422796"/>
                <a:gd name="connsiteX114" fmla="*/ 789743 w 1524000"/>
                <a:gd name="connsiteY114" fmla="*/ 329995 h 1422796"/>
                <a:gd name="connsiteX115" fmla="*/ 764662 w 1524000"/>
                <a:gd name="connsiteY115" fmla="*/ 364919 h 1422796"/>
                <a:gd name="connsiteX116" fmla="*/ 748749 w 1524000"/>
                <a:gd name="connsiteY116" fmla="*/ 389612 h 1422796"/>
                <a:gd name="connsiteX117" fmla="*/ 749005 w 1524000"/>
                <a:gd name="connsiteY117" fmla="*/ 391794 h 1422796"/>
                <a:gd name="connsiteX118" fmla="*/ 736453 w 1524000"/>
                <a:gd name="connsiteY118" fmla="*/ 407228 h 1422796"/>
                <a:gd name="connsiteX119" fmla="*/ 712867 w 1524000"/>
                <a:gd name="connsiteY119" fmla="*/ 407945 h 1422796"/>
                <a:gd name="connsiteX120" fmla="*/ 699145 w 1524000"/>
                <a:gd name="connsiteY120" fmla="*/ 325613 h 1422796"/>
                <a:gd name="connsiteX121" fmla="*/ 673826 w 1524000"/>
                <a:gd name="connsiteY121" fmla="*/ 305742 h 1422796"/>
                <a:gd name="connsiteX122" fmla="*/ 670546 w 1524000"/>
                <a:gd name="connsiteY122" fmla="*/ 306108 h 1422796"/>
                <a:gd name="connsiteX123" fmla="*/ 670406 w 1524000"/>
                <a:gd name="connsiteY123" fmla="*/ 306126 h 1422796"/>
                <a:gd name="connsiteX124" fmla="*/ 640048 w 1524000"/>
                <a:gd name="connsiteY124" fmla="*/ 289409 h 1422796"/>
                <a:gd name="connsiteX125" fmla="*/ 620162 w 1524000"/>
                <a:gd name="connsiteY125" fmla="*/ 278735 h 1422796"/>
                <a:gd name="connsiteX126" fmla="*/ 620162 w 1524000"/>
                <a:gd name="connsiteY126" fmla="*/ 278735 h 1422796"/>
                <a:gd name="connsiteX127" fmla="*/ 600276 w 1524000"/>
                <a:gd name="connsiteY127" fmla="*/ 289406 h 1422796"/>
                <a:gd name="connsiteX128" fmla="*/ 569254 w 1524000"/>
                <a:gd name="connsiteY128" fmla="*/ 306129 h 1422796"/>
                <a:gd name="connsiteX129" fmla="*/ 538232 w 1524000"/>
                <a:gd name="connsiteY129" fmla="*/ 289406 h 1422796"/>
                <a:gd name="connsiteX130" fmla="*/ 518346 w 1524000"/>
                <a:gd name="connsiteY130" fmla="*/ 278732 h 1422796"/>
                <a:gd name="connsiteX131" fmla="*/ 518346 w 1524000"/>
                <a:gd name="connsiteY131" fmla="*/ 278732 h 1422796"/>
                <a:gd name="connsiteX132" fmla="*/ 498459 w 1524000"/>
                <a:gd name="connsiteY132" fmla="*/ 289403 h 1422796"/>
                <a:gd name="connsiteX133" fmla="*/ 467438 w 1524000"/>
                <a:gd name="connsiteY133" fmla="*/ 306126 h 1422796"/>
                <a:gd name="connsiteX134" fmla="*/ 436416 w 1524000"/>
                <a:gd name="connsiteY134" fmla="*/ 289403 h 1422796"/>
                <a:gd name="connsiteX135" fmla="*/ 416529 w 1524000"/>
                <a:gd name="connsiteY135" fmla="*/ 278729 h 1422796"/>
                <a:gd name="connsiteX136" fmla="*/ 416529 w 1524000"/>
                <a:gd name="connsiteY136" fmla="*/ 278729 h 1422796"/>
                <a:gd name="connsiteX137" fmla="*/ 396643 w 1524000"/>
                <a:gd name="connsiteY137" fmla="*/ 289400 h 1422796"/>
                <a:gd name="connsiteX138" fmla="*/ 366285 w 1524000"/>
                <a:gd name="connsiteY138" fmla="*/ 306117 h 1422796"/>
                <a:gd name="connsiteX139" fmla="*/ 366145 w 1524000"/>
                <a:gd name="connsiteY139" fmla="*/ 306099 h 1422796"/>
                <a:gd name="connsiteX140" fmla="*/ 362862 w 1524000"/>
                <a:gd name="connsiteY140" fmla="*/ 305733 h 1422796"/>
                <a:gd name="connsiteX141" fmla="*/ 337546 w 1524000"/>
                <a:gd name="connsiteY141" fmla="*/ 325604 h 1422796"/>
                <a:gd name="connsiteX142" fmla="*/ 323827 w 1524000"/>
                <a:gd name="connsiteY142" fmla="*/ 407945 h 1422796"/>
                <a:gd name="connsiteX143" fmla="*/ 300244 w 1524000"/>
                <a:gd name="connsiteY143" fmla="*/ 407228 h 1422796"/>
                <a:gd name="connsiteX144" fmla="*/ 287692 w 1524000"/>
                <a:gd name="connsiteY144" fmla="*/ 391788 h 1422796"/>
                <a:gd name="connsiteX145" fmla="*/ 287942 w 1524000"/>
                <a:gd name="connsiteY145" fmla="*/ 389612 h 1422796"/>
                <a:gd name="connsiteX146" fmla="*/ 272029 w 1524000"/>
                <a:gd name="connsiteY146" fmla="*/ 364919 h 1422796"/>
                <a:gd name="connsiteX147" fmla="*/ 246949 w 1524000"/>
                <a:gd name="connsiteY147" fmla="*/ 329995 h 1422796"/>
                <a:gd name="connsiteX148" fmla="*/ 256667 w 1524000"/>
                <a:gd name="connsiteY148" fmla="*/ 305242 h 1422796"/>
                <a:gd name="connsiteX149" fmla="*/ 256676 w 1524000"/>
                <a:gd name="connsiteY149" fmla="*/ 273300 h 1422796"/>
                <a:gd name="connsiteX150" fmla="*/ 284180 w 1524000"/>
                <a:gd name="connsiteY150" fmla="*/ 530121 h 1422796"/>
                <a:gd name="connsiteX151" fmla="*/ 267317 w 1524000"/>
                <a:gd name="connsiteY151" fmla="*/ 513259 h 1422796"/>
                <a:gd name="connsiteX152" fmla="*/ 267317 w 1524000"/>
                <a:gd name="connsiteY152" fmla="*/ 472533 h 1422796"/>
                <a:gd name="connsiteX153" fmla="*/ 275622 w 1524000"/>
                <a:gd name="connsiteY153" fmla="*/ 458085 h 1422796"/>
                <a:gd name="connsiteX154" fmla="*/ 287150 w 1524000"/>
                <a:gd name="connsiteY154" fmla="*/ 530121 h 1422796"/>
                <a:gd name="connsiteX155" fmla="*/ 284180 w 1524000"/>
                <a:gd name="connsiteY155" fmla="*/ 530121 h 1422796"/>
                <a:gd name="connsiteX156" fmla="*/ 323565 w 1524000"/>
                <a:gd name="connsiteY156" fmla="*/ 455671 h 1422796"/>
                <a:gd name="connsiteX157" fmla="*/ 326795 w 1524000"/>
                <a:gd name="connsiteY157" fmla="*/ 455671 h 1422796"/>
                <a:gd name="connsiteX158" fmla="*/ 370419 w 1524000"/>
                <a:gd name="connsiteY158" fmla="*/ 418717 h 1422796"/>
                <a:gd name="connsiteX159" fmla="*/ 381474 w 1524000"/>
                <a:gd name="connsiteY159" fmla="*/ 352373 h 1422796"/>
                <a:gd name="connsiteX160" fmla="*/ 416535 w 1524000"/>
                <a:gd name="connsiteY160" fmla="*/ 336894 h 1422796"/>
                <a:gd name="connsiteX161" fmla="*/ 467441 w 1524000"/>
                <a:gd name="connsiteY161" fmla="*/ 353858 h 1422796"/>
                <a:gd name="connsiteX162" fmla="*/ 518346 w 1524000"/>
                <a:gd name="connsiteY162" fmla="*/ 336894 h 1422796"/>
                <a:gd name="connsiteX163" fmla="*/ 569251 w 1524000"/>
                <a:gd name="connsiteY163" fmla="*/ 353858 h 1422796"/>
                <a:gd name="connsiteX164" fmla="*/ 620156 w 1524000"/>
                <a:gd name="connsiteY164" fmla="*/ 336894 h 1422796"/>
                <a:gd name="connsiteX165" fmla="*/ 655217 w 1524000"/>
                <a:gd name="connsiteY165" fmla="*/ 352373 h 1422796"/>
                <a:gd name="connsiteX166" fmla="*/ 666272 w 1524000"/>
                <a:gd name="connsiteY166" fmla="*/ 418720 h 1422796"/>
                <a:gd name="connsiteX167" fmla="*/ 693281 w 1524000"/>
                <a:gd name="connsiteY167" fmla="*/ 452427 h 1422796"/>
                <a:gd name="connsiteX168" fmla="*/ 688182 w 1524000"/>
                <a:gd name="connsiteY168" fmla="*/ 484306 h 1422796"/>
                <a:gd name="connsiteX169" fmla="*/ 660881 w 1524000"/>
                <a:gd name="connsiteY169" fmla="*/ 484306 h 1422796"/>
                <a:gd name="connsiteX170" fmla="*/ 560660 w 1524000"/>
                <a:gd name="connsiteY170" fmla="*/ 584527 h 1422796"/>
                <a:gd name="connsiteX171" fmla="*/ 560660 w 1524000"/>
                <a:gd name="connsiteY171" fmla="*/ 690433 h 1422796"/>
                <a:gd name="connsiteX172" fmla="*/ 547135 w 1524000"/>
                <a:gd name="connsiteY172" fmla="*/ 693019 h 1422796"/>
                <a:gd name="connsiteX173" fmla="*/ 469194 w 1524000"/>
                <a:gd name="connsiteY173" fmla="*/ 693019 h 1422796"/>
                <a:gd name="connsiteX174" fmla="*/ 445363 w 1524000"/>
                <a:gd name="connsiteY174" fmla="*/ 684390 h 1422796"/>
                <a:gd name="connsiteX175" fmla="*/ 363636 w 1524000"/>
                <a:gd name="connsiteY175" fmla="*/ 616284 h 1422796"/>
                <a:gd name="connsiteX176" fmla="*/ 343639 w 1524000"/>
                <a:gd name="connsiteY176" fmla="*/ 581142 h 1422796"/>
                <a:gd name="connsiteX177" fmla="*/ 323565 w 1524000"/>
                <a:gd name="connsiteY177" fmla="*/ 455671 h 1422796"/>
                <a:gd name="connsiteX178" fmla="*/ 343901 w 1524000"/>
                <a:gd name="connsiteY178" fmla="*/ 789261 h 1422796"/>
                <a:gd name="connsiteX179" fmla="*/ 389496 w 1524000"/>
                <a:gd name="connsiteY179" fmla="*/ 727530 h 1422796"/>
                <a:gd name="connsiteX180" fmla="*/ 389496 w 1524000"/>
                <a:gd name="connsiteY180" fmla="*/ 699955 h 1422796"/>
                <a:gd name="connsiteX181" fmla="*/ 414815 w 1524000"/>
                <a:gd name="connsiteY181" fmla="*/ 721056 h 1422796"/>
                <a:gd name="connsiteX182" fmla="*/ 469200 w 1524000"/>
                <a:gd name="connsiteY182" fmla="*/ 740745 h 1422796"/>
                <a:gd name="connsiteX183" fmla="*/ 547141 w 1524000"/>
                <a:gd name="connsiteY183" fmla="*/ 740745 h 1422796"/>
                <a:gd name="connsiteX184" fmla="*/ 560666 w 1524000"/>
                <a:gd name="connsiteY184" fmla="*/ 739632 h 1422796"/>
                <a:gd name="connsiteX185" fmla="*/ 560666 w 1524000"/>
                <a:gd name="connsiteY185" fmla="*/ 893175 h 1422796"/>
                <a:gd name="connsiteX186" fmla="*/ 518143 w 1524000"/>
                <a:gd name="connsiteY186" fmla="*/ 896646 h 1422796"/>
                <a:gd name="connsiteX187" fmla="*/ 314046 w 1524000"/>
                <a:gd name="connsiteY187" fmla="*/ 798449 h 1422796"/>
                <a:gd name="connsiteX188" fmla="*/ 343901 w 1524000"/>
                <a:gd name="connsiteY188" fmla="*/ 789261 h 1422796"/>
                <a:gd name="connsiteX189" fmla="*/ 124782 w 1524000"/>
                <a:gd name="connsiteY189" fmla="*/ 1195401 h 1422796"/>
                <a:gd name="connsiteX190" fmla="*/ 124782 w 1524000"/>
                <a:gd name="connsiteY190" fmla="*/ 899212 h 1422796"/>
                <a:gd name="connsiteX191" fmla="*/ 165433 w 1524000"/>
                <a:gd name="connsiteY191" fmla="*/ 844169 h 1422796"/>
                <a:gd name="connsiteX192" fmla="*/ 265585 w 1524000"/>
                <a:gd name="connsiteY192" fmla="*/ 813356 h 1422796"/>
                <a:gd name="connsiteX193" fmla="*/ 518143 w 1524000"/>
                <a:gd name="connsiteY193" fmla="*/ 944366 h 1422796"/>
                <a:gd name="connsiteX194" fmla="*/ 560666 w 1524000"/>
                <a:gd name="connsiteY194" fmla="*/ 941425 h 1422796"/>
                <a:gd name="connsiteX195" fmla="*/ 560666 w 1524000"/>
                <a:gd name="connsiteY195" fmla="*/ 1042682 h 1422796"/>
                <a:gd name="connsiteX196" fmla="*/ 660887 w 1524000"/>
                <a:gd name="connsiteY196" fmla="*/ 1142903 h 1422796"/>
                <a:gd name="connsiteX197" fmla="*/ 764290 w 1524000"/>
                <a:gd name="connsiteY197" fmla="*/ 1142903 h 1422796"/>
                <a:gd name="connsiteX198" fmla="*/ 764290 w 1524000"/>
                <a:gd name="connsiteY198" fmla="*/ 1271758 h 1422796"/>
                <a:gd name="connsiteX199" fmla="*/ 764371 w 1524000"/>
                <a:gd name="connsiteY199" fmla="*/ 1273348 h 1422796"/>
                <a:gd name="connsiteX200" fmla="*/ 633842 w 1524000"/>
                <a:gd name="connsiteY200" fmla="*/ 1273348 h 1422796"/>
                <a:gd name="connsiteX201" fmla="*/ 633842 w 1524000"/>
                <a:gd name="connsiteY201" fmla="*/ 1246303 h 1422796"/>
                <a:gd name="connsiteX202" fmla="*/ 533621 w 1524000"/>
                <a:gd name="connsiteY202" fmla="*/ 1146082 h 1422796"/>
                <a:gd name="connsiteX203" fmla="*/ 279090 w 1524000"/>
                <a:gd name="connsiteY203" fmla="*/ 1146082 h 1422796"/>
                <a:gd name="connsiteX204" fmla="*/ 277500 w 1524000"/>
                <a:gd name="connsiteY204" fmla="*/ 1144492 h 1422796"/>
                <a:gd name="connsiteX205" fmla="*/ 277500 w 1524000"/>
                <a:gd name="connsiteY205" fmla="*/ 991774 h 1422796"/>
                <a:gd name="connsiteX206" fmla="*/ 253637 w 1524000"/>
                <a:gd name="connsiteY206" fmla="*/ 967911 h 1422796"/>
                <a:gd name="connsiteX207" fmla="*/ 229774 w 1524000"/>
                <a:gd name="connsiteY207" fmla="*/ 991774 h 1422796"/>
                <a:gd name="connsiteX208" fmla="*/ 229774 w 1524000"/>
                <a:gd name="connsiteY208" fmla="*/ 1144492 h 1422796"/>
                <a:gd name="connsiteX209" fmla="*/ 279090 w 1524000"/>
                <a:gd name="connsiteY209" fmla="*/ 1193808 h 1422796"/>
                <a:gd name="connsiteX210" fmla="*/ 433398 w 1524000"/>
                <a:gd name="connsiteY210" fmla="*/ 1193808 h 1422796"/>
                <a:gd name="connsiteX211" fmla="*/ 433398 w 1524000"/>
                <a:gd name="connsiteY211" fmla="*/ 1273348 h 1422796"/>
                <a:gd name="connsiteX212" fmla="*/ 202732 w 1524000"/>
                <a:gd name="connsiteY212" fmla="*/ 1273348 h 1422796"/>
                <a:gd name="connsiteX213" fmla="*/ 124782 w 1524000"/>
                <a:gd name="connsiteY213" fmla="*/ 1195401 h 1422796"/>
                <a:gd name="connsiteX214" fmla="*/ 481124 w 1524000"/>
                <a:gd name="connsiteY214" fmla="*/ 1273351 h 1422796"/>
                <a:gd name="connsiteX215" fmla="*/ 481124 w 1524000"/>
                <a:gd name="connsiteY215" fmla="*/ 1193811 h 1422796"/>
                <a:gd name="connsiteX216" fmla="*/ 533621 w 1524000"/>
                <a:gd name="connsiteY216" fmla="*/ 1193811 h 1422796"/>
                <a:gd name="connsiteX217" fmla="*/ 586119 w 1524000"/>
                <a:gd name="connsiteY217" fmla="*/ 1246309 h 1422796"/>
                <a:gd name="connsiteX218" fmla="*/ 586119 w 1524000"/>
                <a:gd name="connsiteY218" fmla="*/ 1273354 h 1422796"/>
                <a:gd name="connsiteX219" fmla="*/ 481124 w 1524000"/>
                <a:gd name="connsiteY219" fmla="*/ 1273354 h 1422796"/>
                <a:gd name="connsiteX220" fmla="*/ 1476974 w 1524000"/>
                <a:gd name="connsiteY220" fmla="*/ 1322666 h 1422796"/>
                <a:gd name="connsiteX221" fmla="*/ 1476974 w 1524000"/>
                <a:gd name="connsiteY221" fmla="*/ 1373572 h 1422796"/>
                <a:gd name="connsiteX222" fmla="*/ 1475385 w 1524000"/>
                <a:gd name="connsiteY222" fmla="*/ 1375161 h 1422796"/>
                <a:gd name="connsiteX223" fmla="*/ 50013 w 1524000"/>
                <a:gd name="connsiteY223" fmla="*/ 1375161 h 1422796"/>
                <a:gd name="connsiteX224" fmla="*/ 48424 w 1524000"/>
                <a:gd name="connsiteY224" fmla="*/ 1373572 h 1422796"/>
                <a:gd name="connsiteX225" fmla="*/ 48424 w 1524000"/>
                <a:gd name="connsiteY225" fmla="*/ 1322666 h 1422796"/>
                <a:gd name="connsiteX226" fmla="*/ 50013 w 1524000"/>
                <a:gd name="connsiteY226" fmla="*/ 1321077 h 1422796"/>
                <a:gd name="connsiteX227" fmla="*/ 1475382 w 1524000"/>
                <a:gd name="connsiteY227" fmla="*/ 1321077 h 1422796"/>
                <a:gd name="connsiteX228" fmla="*/ 1476974 w 1524000"/>
                <a:gd name="connsiteY228" fmla="*/ 1322666 h 1422796"/>
                <a:gd name="connsiteX229" fmla="*/ 917217 w 1524000"/>
                <a:gd name="connsiteY229" fmla="*/ 1273351 h 1422796"/>
                <a:gd name="connsiteX230" fmla="*/ 958630 w 1524000"/>
                <a:gd name="connsiteY230" fmla="*/ 962749 h 1422796"/>
                <a:gd name="connsiteX231" fmla="*/ 985440 w 1524000"/>
                <a:gd name="connsiteY231" fmla="*/ 939279 h 1422796"/>
                <a:gd name="connsiteX232" fmla="*/ 1099924 w 1524000"/>
                <a:gd name="connsiteY232" fmla="*/ 939279 h 1422796"/>
                <a:gd name="connsiteX233" fmla="*/ 1126734 w 1524000"/>
                <a:gd name="connsiteY233" fmla="*/ 962749 h 1422796"/>
                <a:gd name="connsiteX234" fmla="*/ 1168150 w 1524000"/>
                <a:gd name="connsiteY234" fmla="*/ 1273351 h 1422796"/>
                <a:gd name="connsiteX235" fmla="*/ 917217 w 1524000"/>
                <a:gd name="connsiteY235" fmla="*/ 1273351 h 1422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Lst>
              <a:rect l="l" t="t" r="r" b="b"/>
              <a:pathLst>
                <a:path w="1524000" h="1422796">
                  <a:moveTo>
                    <a:pt x="1424477" y="1142903"/>
                  </a:moveTo>
                  <a:cubicBezTo>
                    <a:pt x="1479740" y="1142903"/>
                    <a:pt x="1524698" y="1097942"/>
                    <a:pt x="1524698" y="1042682"/>
                  </a:cubicBezTo>
                  <a:lnTo>
                    <a:pt x="1524698" y="584527"/>
                  </a:lnTo>
                  <a:cubicBezTo>
                    <a:pt x="1524698" y="529264"/>
                    <a:pt x="1479737" y="484306"/>
                    <a:pt x="1424477" y="484306"/>
                  </a:cubicBezTo>
                  <a:lnTo>
                    <a:pt x="796741" y="484306"/>
                  </a:lnTo>
                  <a:lnTo>
                    <a:pt x="796741" y="472533"/>
                  </a:lnTo>
                  <a:cubicBezTo>
                    <a:pt x="796741" y="457076"/>
                    <a:pt x="791273" y="442884"/>
                    <a:pt x="782185" y="431755"/>
                  </a:cubicBezTo>
                  <a:cubicBezTo>
                    <a:pt x="788927" y="423503"/>
                    <a:pt x="793630" y="413621"/>
                    <a:pt x="795642" y="402912"/>
                  </a:cubicBezTo>
                  <a:cubicBezTo>
                    <a:pt x="821184" y="387853"/>
                    <a:pt x="837466" y="360272"/>
                    <a:pt x="837466" y="329995"/>
                  </a:cubicBezTo>
                  <a:cubicBezTo>
                    <a:pt x="837466" y="315695"/>
                    <a:pt x="833784" y="301720"/>
                    <a:pt x="826884" y="289269"/>
                  </a:cubicBezTo>
                  <a:cubicBezTo>
                    <a:pt x="833781" y="276818"/>
                    <a:pt x="837466" y="262846"/>
                    <a:pt x="837466" y="248544"/>
                  </a:cubicBezTo>
                  <a:cubicBezTo>
                    <a:pt x="837466" y="218392"/>
                    <a:pt x="821312" y="191055"/>
                    <a:pt x="796264" y="175987"/>
                  </a:cubicBezTo>
                  <a:cubicBezTo>
                    <a:pt x="796583" y="173035"/>
                    <a:pt x="796741" y="170070"/>
                    <a:pt x="796741" y="167093"/>
                  </a:cubicBezTo>
                  <a:cubicBezTo>
                    <a:pt x="796741" y="124204"/>
                    <a:pt x="764790" y="88634"/>
                    <a:pt x="723440" y="82940"/>
                  </a:cubicBezTo>
                  <a:cubicBezTo>
                    <a:pt x="708343" y="57571"/>
                    <a:pt x="680860" y="41420"/>
                    <a:pt x="650702" y="41420"/>
                  </a:cubicBezTo>
                  <a:cubicBezTo>
                    <a:pt x="646829" y="41420"/>
                    <a:pt x="642918" y="41718"/>
                    <a:pt x="639001" y="42313"/>
                  </a:cubicBezTo>
                  <a:cubicBezTo>
                    <a:pt x="622156" y="28674"/>
                    <a:pt x="601115" y="21057"/>
                    <a:pt x="579434" y="21057"/>
                  </a:cubicBezTo>
                  <a:cubicBezTo>
                    <a:pt x="576537" y="21057"/>
                    <a:pt x="573635" y="21203"/>
                    <a:pt x="570694" y="21498"/>
                  </a:cubicBezTo>
                  <a:cubicBezTo>
                    <a:pt x="552585" y="8011"/>
                    <a:pt x="530788" y="698"/>
                    <a:pt x="508169" y="698"/>
                  </a:cubicBezTo>
                  <a:cubicBezTo>
                    <a:pt x="485550" y="698"/>
                    <a:pt x="463753" y="8011"/>
                    <a:pt x="445640" y="21498"/>
                  </a:cubicBezTo>
                  <a:cubicBezTo>
                    <a:pt x="442696" y="21206"/>
                    <a:pt x="439794" y="21057"/>
                    <a:pt x="436901" y="21057"/>
                  </a:cubicBezTo>
                  <a:cubicBezTo>
                    <a:pt x="415163" y="21057"/>
                    <a:pt x="394458" y="28371"/>
                    <a:pt x="377644" y="41837"/>
                  </a:cubicBezTo>
                  <a:cubicBezTo>
                    <a:pt x="350822" y="44513"/>
                    <a:pt x="326950" y="59934"/>
                    <a:pt x="313261" y="82943"/>
                  </a:cubicBezTo>
                  <a:cubicBezTo>
                    <a:pt x="271910" y="88634"/>
                    <a:pt x="239960" y="124204"/>
                    <a:pt x="239960" y="167093"/>
                  </a:cubicBezTo>
                  <a:cubicBezTo>
                    <a:pt x="239960" y="170067"/>
                    <a:pt x="240117" y="173035"/>
                    <a:pt x="240436" y="175987"/>
                  </a:cubicBezTo>
                  <a:cubicBezTo>
                    <a:pt x="215391" y="191055"/>
                    <a:pt x="199234" y="218392"/>
                    <a:pt x="199234" y="248544"/>
                  </a:cubicBezTo>
                  <a:cubicBezTo>
                    <a:pt x="199234" y="262846"/>
                    <a:pt x="202916" y="276818"/>
                    <a:pt x="209816" y="289269"/>
                  </a:cubicBezTo>
                  <a:cubicBezTo>
                    <a:pt x="202916" y="301720"/>
                    <a:pt x="199234" y="315695"/>
                    <a:pt x="199234" y="329995"/>
                  </a:cubicBezTo>
                  <a:cubicBezTo>
                    <a:pt x="199234" y="360272"/>
                    <a:pt x="215516" y="387853"/>
                    <a:pt x="241061" y="402912"/>
                  </a:cubicBezTo>
                  <a:cubicBezTo>
                    <a:pt x="242183" y="408889"/>
                    <a:pt x="244169" y="414598"/>
                    <a:pt x="246853" y="419920"/>
                  </a:cubicBezTo>
                  <a:cubicBezTo>
                    <a:pt x="230387" y="431638"/>
                    <a:pt x="219597" y="450828"/>
                    <a:pt x="219597" y="472530"/>
                  </a:cubicBezTo>
                  <a:lnTo>
                    <a:pt x="219597" y="513256"/>
                  </a:lnTo>
                  <a:cubicBezTo>
                    <a:pt x="219597" y="548867"/>
                    <a:pt x="248568" y="577844"/>
                    <a:pt x="284185" y="577844"/>
                  </a:cubicBezTo>
                  <a:lnTo>
                    <a:pt x="294791" y="577844"/>
                  </a:lnTo>
                  <a:lnTo>
                    <a:pt x="296526" y="588685"/>
                  </a:lnTo>
                  <a:cubicBezTo>
                    <a:pt x="300548" y="613825"/>
                    <a:pt x="313534" y="636649"/>
                    <a:pt x="333096" y="652952"/>
                  </a:cubicBezTo>
                  <a:lnTo>
                    <a:pt x="341776" y="660185"/>
                  </a:lnTo>
                  <a:lnTo>
                    <a:pt x="341776" y="727530"/>
                  </a:lnTo>
                  <a:cubicBezTo>
                    <a:pt x="341776" y="734977"/>
                    <a:pt x="336990" y="741457"/>
                    <a:pt x="329870" y="743645"/>
                  </a:cubicBezTo>
                  <a:lnTo>
                    <a:pt x="151395" y="798559"/>
                  </a:lnTo>
                  <a:cubicBezTo>
                    <a:pt x="106931" y="812243"/>
                    <a:pt x="77055" y="852691"/>
                    <a:pt x="77055" y="899215"/>
                  </a:cubicBezTo>
                  <a:lnTo>
                    <a:pt x="77055" y="1195404"/>
                  </a:lnTo>
                  <a:cubicBezTo>
                    <a:pt x="77055" y="1224833"/>
                    <a:pt x="87253" y="1251914"/>
                    <a:pt x="104261" y="1273354"/>
                  </a:cubicBezTo>
                  <a:lnTo>
                    <a:pt x="50013" y="1273354"/>
                  </a:lnTo>
                  <a:cubicBezTo>
                    <a:pt x="22819" y="1273351"/>
                    <a:pt x="698" y="1295473"/>
                    <a:pt x="698" y="1322666"/>
                  </a:cubicBezTo>
                  <a:lnTo>
                    <a:pt x="698" y="1373572"/>
                  </a:lnTo>
                  <a:cubicBezTo>
                    <a:pt x="698" y="1400766"/>
                    <a:pt x="22819" y="1422887"/>
                    <a:pt x="50013" y="1422887"/>
                  </a:cubicBezTo>
                  <a:lnTo>
                    <a:pt x="1475382" y="1422887"/>
                  </a:lnTo>
                  <a:cubicBezTo>
                    <a:pt x="1502576" y="1422887"/>
                    <a:pt x="1524698" y="1400766"/>
                    <a:pt x="1524698" y="1373572"/>
                  </a:cubicBezTo>
                  <a:lnTo>
                    <a:pt x="1524698" y="1322666"/>
                  </a:lnTo>
                  <a:cubicBezTo>
                    <a:pt x="1524698" y="1295473"/>
                    <a:pt x="1502576" y="1273351"/>
                    <a:pt x="1475382" y="1273351"/>
                  </a:cubicBezTo>
                  <a:lnTo>
                    <a:pt x="1216290" y="1273351"/>
                  </a:lnTo>
                  <a:lnTo>
                    <a:pt x="1198895" y="1142903"/>
                  </a:lnTo>
                  <a:lnTo>
                    <a:pt x="1424477" y="1142903"/>
                  </a:lnTo>
                  <a:close/>
                  <a:moveTo>
                    <a:pt x="1476974" y="584527"/>
                  </a:moveTo>
                  <a:lnTo>
                    <a:pt x="1476974" y="1042682"/>
                  </a:lnTo>
                  <a:cubicBezTo>
                    <a:pt x="1476974" y="1071629"/>
                    <a:pt x="1453424" y="1095180"/>
                    <a:pt x="1424477" y="1095180"/>
                  </a:cubicBezTo>
                  <a:lnTo>
                    <a:pt x="1195401" y="1095180"/>
                  </a:lnTo>
                  <a:cubicBezTo>
                    <a:pt x="1194436" y="1095180"/>
                    <a:pt x="1193496" y="1095254"/>
                    <a:pt x="1192558" y="1095364"/>
                  </a:cubicBezTo>
                  <a:lnTo>
                    <a:pt x="1174035" y="956442"/>
                  </a:lnTo>
                  <a:cubicBezTo>
                    <a:pt x="1169103" y="919452"/>
                    <a:pt x="1137242" y="891556"/>
                    <a:pt x="1099924" y="891556"/>
                  </a:cubicBezTo>
                  <a:lnTo>
                    <a:pt x="985440" y="891556"/>
                  </a:lnTo>
                  <a:cubicBezTo>
                    <a:pt x="948123" y="891556"/>
                    <a:pt x="916259" y="919452"/>
                    <a:pt x="911326" y="956442"/>
                  </a:cubicBezTo>
                  <a:lnTo>
                    <a:pt x="892803" y="1095364"/>
                  </a:lnTo>
                  <a:cubicBezTo>
                    <a:pt x="891872" y="1095254"/>
                    <a:pt x="890925" y="1095180"/>
                    <a:pt x="889961" y="1095180"/>
                  </a:cubicBezTo>
                  <a:lnTo>
                    <a:pt x="660884" y="1095180"/>
                  </a:lnTo>
                  <a:cubicBezTo>
                    <a:pt x="631937" y="1095180"/>
                    <a:pt x="608387" y="1071629"/>
                    <a:pt x="608387" y="1042682"/>
                  </a:cubicBezTo>
                  <a:lnTo>
                    <a:pt x="608387" y="584527"/>
                  </a:lnTo>
                  <a:cubicBezTo>
                    <a:pt x="608387" y="555580"/>
                    <a:pt x="631937" y="532029"/>
                    <a:pt x="660884" y="532029"/>
                  </a:cubicBezTo>
                  <a:lnTo>
                    <a:pt x="1424477" y="532029"/>
                  </a:lnTo>
                  <a:cubicBezTo>
                    <a:pt x="1453424" y="532032"/>
                    <a:pt x="1476974" y="555580"/>
                    <a:pt x="1476974" y="584527"/>
                  </a:cubicBezTo>
                  <a:close/>
                  <a:moveTo>
                    <a:pt x="811933" y="1273351"/>
                  </a:moveTo>
                  <a:cubicBezTo>
                    <a:pt x="811969" y="1272824"/>
                    <a:pt x="812013" y="1272297"/>
                    <a:pt x="812013" y="1271761"/>
                  </a:cubicBezTo>
                  <a:lnTo>
                    <a:pt x="812013" y="1142906"/>
                  </a:lnTo>
                  <a:lnTo>
                    <a:pt x="886463" y="1142906"/>
                  </a:lnTo>
                  <a:lnTo>
                    <a:pt x="869068" y="1273354"/>
                  </a:lnTo>
                  <a:lnTo>
                    <a:pt x="811933" y="1273354"/>
                  </a:lnTo>
                  <a:close/>
                  <a:moveTo>
                    <a:pt x="736516" y="484306"/>
                  </a:moveTo>
                  <a:lnTo>
                    <a:pt x="740713" y="458085"/>
                  </a:lnTo>
                  <a:cubicBezTo>
                    <a:pt x="745660" y="461029"/>
                    <a:pt x="749017" y="466369"/>
                    <a:pt x="749017" y="472533"/>
                  </a:cubicBezTo>
                  <a:lnTo>
                    <a:pt x="749017" y="484306"/>
                  </a:lnTo>
                  <a:lnTo>
                    <a:pt x="736516" y="484306"/>
                  </a:lnTo>
                  <a:close/>
                  <a:moveTo>
                    <a:pt x="256676" y="273300"/>
                  </a:moveTo>
                  <a:cubicBezTo>
                    <a:pt x="252241" y="268377"/>
                    <a:pt x="246958" y="260087"/>
                    <a:pt x="246958" y="248547"/>
                  </a:cubicBezTo>
                  <a:cubicBezTo>
                    <a:pt x="246958" y="231920"/>
                    <a:pt x="258292" y="217240"/>
                    <a:pt x="274527" y="212846"/>
                  </a:cubicBezTo>
                  <a:cubicBezTo>
                    <a:pt x="281105" y="211063"/>
                    <a:pt x="286611" y="206557"/>
                    <a:pt x="289647" y="200455"/>
                  </a:cubicBezTo>
                  <a:cubicBezTo>
                    <a:pt x="292689" y="194356"/>
                    <a:pt x="292975" y="187245"/>
                    <a:pt x="290436" y="180920"/>
                  </a:cubicBezTo>
                  <a:cubicBezTo>
                    <a:pt x="288606" y="176374"/>
                    <a:pt x="287680" y="171722"/>
                    <a:pt x="287680" y="167099"/>
                  </a:cubicBezTo>
                  <a:cubicBezTo>
                    <a:pt x="287680" y="146865"/>
                    <a:pt x="303908" y="130348"/>
                    <a:pt x="324036" y="129883"/>
                  </a:cubicBezTo>
                  <a:cubicBezTo>
                    <a:pt x="325051" y="130020"/>
                    <a:pt x="326072" y="130133"/>
                    <a:pt x="327110" y="130196"/>
                  </a:cubicBezTo>
                  <a:cubicBezTo>
                    <a:pt x="337796" y="130809"/>
                    <a:pt x="347553" y="124311"/>
                    <a:pt x="351066" y="114227"/>
                  </a:cubicBezTo>
                  <a:cubicBezTo>
                    <a:pt x="356206" y="99469"/>
                    <a:pt x="369869" y="89480"/>
                    <a:pt x="385222" y="89155"/>
                  </a:cubicBezTo>
                  <a:cubicBezTo>
                    <a:pt x="385683" y="89188"/>
                    <a:pt x="386148" y="89209"/>
                    <a:pt x="386615" y="89215"/>
                  </a:cubicBezTo>
                  <a:cubicBezTo>
                    <a:pt x="393065" y="89292"/>
                    <a:pt x="399179" y="86869"/>
                    <a:pt x="403745" y="82389"/>
                  </a:cubicBezTo>
                  <a:cubicBezTo>
                    <a:pt x="412693" y="73614"/>
                    <a:pt x="424468" y="68781"/>
                    <a:pt x="436898" y="68781"/>
                  </a:cubicBezTo>
                  <a:cubicBezTo>
                    <a:pt x="440116" y="68781"/>
                    <a:pt x="443527" y="69197"/>
                    <a:pt x="447325" y="70049"/>
                  </a:cubicBezTo>
                  <a:cubicBezTo>
                    <a:pt x="455037" y="71784"/>
                    <a:pt x="463124" y="69584"/>
                    <a:pt x="468896" y="64167"/>
                  </a:cubicBezTo>
                  <a:cubicBezTo>
                    <a:pt x="479716" y="54014"/>
                    <a:pt x="493661" y="48421"/>
                    <a:pt x="508169" y="48421"/>
                  </a:cubicBezTo>
                  <a:cubicBezTo>
                    <a:pt x="522677" y="48421"/>
                    <a:pt x="536622" y="54014"/>
                    <a:pt x="547439" y="64170"/>
                  </a:cubicBezTo>
                  <a:cubicBezTo>
                    <a:pt x="553207" y="69587"/>
                    <a:pt x="561292" y="71790"/>
                    <a:pt x="569010" y="70052"/>
                  </a:cubicBezTo>
                  <a:cubicBezTo>
                    <a:pt x="572808" y="69194"/>
                    <a:pt x="576219" y="68784"/>
                    <a:pt x="579437" y="68784"/>
                  </a:cubicBezTo>
                  <a:cubicBezTo>
                    <a:pt x="592763" y="68784"/>
                    <a:pt x="605172" y="74374"/>
                    <a:pt x="614379" y="84521"/>
                  </a:cubicBezTo>
                  <a:cubicBezTo>
                    <a:pt x="620754" y="91548"/>
                    <a:pt x="630687" y="94129"/>
                    <a:pt x="639676" y="91099"/>
                  </a:cubicBezTo>
                  <a:cubicBezTo>
                    <a:pt x="643576" y="89786"/>
                    <a:pt x="647186" y="89146"/>
                    <a:pt x="650707" y="89146"/>
                  </a:cubicBezTo>
                  <a:cubicBezTo>
                    <a:pt x="666370" y="89146"/>
                    <a:pt x="680408" y="99225"/>
                    <a:pt x="685634" y="114224"/>
                  </a:cubicBezTo>
                  <a:cubicBezTo>
                    <a:pt x="689147" y="124305"/>
                    <a:pt x="698910" y="130830"/>
                    <a:pt x="709590" y="130193"/>
                  </a:cubicBezTo>
                  <a:cubicBezTo>
                    <a:pt x="710563" y="130136"/>
                    <a:pt x="711522" y="130029"/>
                    <a:pt x="712659" y="129880"/>
                  </a:cubicBezTo>
                  <a:cubicBezTo>
                    <a:pt x="732786" y="130342"/>
                    <a:pt x="749017" y="146862"/>
                    <a:pt x="749017" y="167096"/>
                  </a:cubicBezTo>
                  <a:cubicBezTo>
                    <a:pt x="749017" y="171719"/>
                    <a:pt x="748092" y="176371"/>
                    <a:pt x="746264" y="180914"/>
                  </a:cubicBezTo>
                  <a:cubicBezTo>
                    <a:pt x="743722" y="187239"/>
                    <a:pt x="744008" y="194350"/>
                    <a:pt x="747050" y="200452"/>
                  </a:cubicBezTo>
                  <a:cubicBezTo>
                    <a:pt x="750092" y="206554"/>
                    <a:pt x="755596" y="211063"/>
                    <a:pt x="762177" y="212843"/>
                  </a:cubicBezTo>
                  <a:cubicBezTo>
                    <a:pt x="778405" y="217237"/>
                    <a:pt x="789743" y="231917"/>
                    <a:pt x="789743" y="248544"/>
                  </a:cubicBezTo>
                  <a:cubicBezTo>
                    <a:pt x="789743" y="260084"/>
                    <a:pt x="784453" y="268374"/>
                    <a:pt x="780024" y="273297"/>
                  </a:cubicBezTo>
                  <a:cubicBezTo>
                    <a:pt x="771848" y="282376"/>
                    <a:pt x="771848" y="296163"/>
                    <a:pt x="780024" y="305242"/>
                  </a:cubicBezTo>
                  <a:cubicBezTo>
                    <a:pt x="784459" y="310165"/>
                    <a:pt x="789743" y="318455"/>
                    <a:pt x="789743" y="329995"/>
                  </a:cubicBezTo>
                  <a:cubicBezTo>
                    <a:pt x="789743" y="345657"/>
                    <a:pt x="779664" y="359695"/>
                    <a:pt x="764662" y="364919"/>
                  </a:cubicBezTo>
                  <a:cubicBezTo>
                    <a:pt x="754322" y="368523"/>
                    <a:pt x="747758" y="378706"/>
                    <a:pt x="748749" y="389612"/>
                  </a:cubicBezTo>
                  <a:cubicBezTo>
                    <a:pt x="748815" y="390345"/>
                    <a:pt x="748904" y="391071"/>
                    <a:pt x="749005" y="391794"/>
                  </a:cubicBezTo>
                  <a:cubicBezTo>
                    <a:pt x="748690" y="399039"/>
                    <a:pt x="743618" y="405323"/>
                    <a:pt x="736453" y="407228"/>
                  </a:cubicBezTo>
                  <a:cubicBezTo>
                    <a:pt x="735688" y="407430"/>
                    <a:pt x="712867" y="407945"/>
                    <a:pt x="712867" y="407945"/>
                  </a:cubicBezTo>
                  <a:lnTo>
                    <a:pt x="699145" y="325613"/>
                  </a:lnTo>
                  <a:cubicBezTo>
                    <a:pt x="697115" y="313436"/>
                    <a:pt x="686108" y="304819"/>
                    <a:pt x="673826" y="305742"/>
                  </a:cubicBezTo>
                  <a:cubicBezTo>
                    <a:pt x="672719" y="305825"/>
                    <a:pt x="671636" y="305959"/>
                    <a:pt x="670546" y="306108"/>
                  </a:cubicBezTo>
                  <a:lnTo>
                    <a:pt x="670406" y="306126"/>
                  </a:lnTo>
                  <a:cubicBezTo>
                    <a:pt x="658179" y="305908"/>
                    <a:pt x="646868" y="299696"/>
                    <a:pt x="640048" y="289409"/>
                  </a:cubicBezTo>
                  <a:cubicBezTo>
                    <a:pt x="635625" y="282745"/>
                    <a:pt x="628163" y="278735"/>
                    <a:pt x="620162" y="278735"/>
                  </a:cubicBezTo>
                  <a:lnTo>
                    <a:pt x="620162" y="278735"/>
                  </a:lnTo>
                  <a:cubicBezTo>
                    <a:pt x="612164" y="278735"/>
                    <a:pt x="604696" y="282745"/>
                    <a:pt x="600276" y="289406"/>
                  </a:cubicBezTo>
                  <a:cubicBezTo>
                    <a:pt x="593331" y="299878"/>
                    <a:pt x="581738" y="306129"/>
                    <a:pt x="569254" y="306129"/>
                  </a:cubicBezTo>
                  <a:cubicBezTo>
                    <a:pt x="556773" y="306129"/>
                    <a:pt x="545179" y="299878"/>
                    <a:pt x="538232" y="289406"/>
                  </a:cubicBezTo>
                  <a:cubicBezTo>
                    <a:pt x="533809" y="282742"/>
                    <a:pt x="526347" y="278732"/>
                    <a:pt x="518346" y="278732"/>
                  </a:cubicBezTo>
                  <a:lnTo>
                    <a:pt x="518346" y="278732"/>
                  </a:lnTo>
                  <a:cubicBezTo>
                    <a:pt x="510348" y="278732"/>
                    <a:pt x="502879" y="282742"/>
                    <a:pt x="498459" y="289403"/>
                  </a:cubicBezTo>
                  <a:cubicBezTo>
                    <a:pt x="491515" y="299875"/>
                    <a:pt x="479921" y="306126"/>
                    <a:pt x="467438" y="306126"/>
                  </a:cubicBezTo>
                  <a:cubicBezTo>
                    <a:pt x="454957" y="306126"/>
                    <a:pt x="443363" y="299875"/>
                    <a:pt x="436416" y="289403"/>
                  </a:cubicBezTo>
                  <a:cubicBezTo>
                    <a:pt x="431993" y="282739"/>
                    <a:pt x="424530" y="278729"/>
                    <a:pt x="416529" y="278729"/>
                  </a:cubicBezTo>
                  <a:lnTo>
                    <a:pt x="416529" y="278729"/>
                  </a:lnTo>
                  <a:cubicBezTo>
                    <a:pt x="408531" y="278729"/>
                    <a:pt x="401063" y="282739"/>
                    <a:pt x="396643" y="289400"/>
                  </a:cubicBezTo>
                  <a:cubicBezTo>
                    <a:pt x="389821" y="299687"/>
                    <a:pt x="378510" y="305899"/>
                    <a:pt x="366285" y="306117"/>
                  </a:cubicBezTo>
                  <a:lnTo>
                    <a:pt x="366145" y="306099"/>
                  </a:lnTo>
                  <a:cubicBezTo>
                    <a:pt x="365059" y="305950"/>
                    <a:pt x="363969" y="305816"/>
                    <a:pt x="362862" y="305733"/>
                  </a:cubicBezTo>
                  <a:cubicBezTo>
                    <a:pt x="350584" y="304795"/>
                    <a:pt x="339576" y="313430"/>
                    <a:pt x="337546" y="325604"/>
                  </a:cubicBezTo>
                  <a:lnTo>
                    <a:pt x="323827" y="407945"/>
                  </a:lnTo>
                  <a:cubicBezTo>
                    <a:pt x="323827" y="407945"/>
                    <a:pt x="301009" y="407433"/>
                    <a:pt x="300244" y="407228"/>
                  </a:cubicBezTo>
                  <a:cubicBezTo>
                    <a:pt x="293076" y="405323"/>
                    <a:pt x="288001" y="399033"/>
                    <a:pt x="287692" y="391788"/>
                  </a:cubicBezTo>
                  <a:cubicBezTo>
                    <a:pt x="287787" y="391065"/>
                    <a:pt x="287876" y="390345"/>
                    <a:pt x="287942" y="389612"/>
                  </a:cubicBezTo>
                  <a:cubicBezTo>
                    <a:pt x="288933" y="378706"/>
                    <a:pt x="282370" y="368523"/>
                    <a:pt x="272029" y="364919"/>
                  </a:cubicBezTo>
                  <a:cubicBezTo>
                    <a:pt x="257027" y="359692"/>
                    <a:pt x="246949" y="345657"/>
                    <a:pt x="246949" y="329995"/>
                  </a:cubicBezTo>
                  <a:cubicBezTo>
                    <a:pt x="246949" y="318455"/>
                    <a:pt x="252238" y="310165"/>
                    <a:pt x="256667" y="305242"/>
                  </a:cubicBezTo>
                  <a:cubicBezTo>
                    <a:pt x="264853" y="296166"/>
                    <a:pt x="264853" y="282379"/>
                    <a:pt x="256676" y="273300"/>
                  </a:cubicBezTo>
                  <a:close/>
                  <a:moveTo>
                    <a:pt x="284180" y="530121"/>
                  </a:moveTo>
                  <a:cubicBezTo>
                    <a:pt x="274884" y="530121"/>
                    <a:pt x="267317" y="522558"/>
                    <a:pt x="267317" y="513259"/>
                  </a:cubicBezTo>
                  <a:lnTo>
                    <a:pt x="267317" y="472533"/>
                  </a:lnTo>
                  <a:cubicBezTo>
                    <a:pt x="267317" y="466372"/>
                    <a:pt x="270675" y="461029"/>
                    <a:pt x="275622" y="458085"/>
                  </a:cubicBezTo>
                  <a:lnTo>
                    <a:pt x="287150" y="530121"/>
                  </a:lnTo>
                  <a:lnTo>
                    <a:pt x="284180" y="530121"/>
                  </a:lnTo>
                  <a:close/>
                  <a:moveTo>
                    <a:pt x="323565" y="455671"/>
                  </a:moveTo>
                  <a:lnTo>
                    <a:pt x="326795" y="455671"/>
                  </a:lnTo>
                  <a:cubicBezTo>
                    <a:pt x="348500" y="455671"/>
                    <a:pt x="366845" y="440128"/>
                    <a:pt x="370419" y="418717"/>
                  </a:cubicBezTo>
                  <a:lnTo>
                    <a:pt x="381474" y="352373"/>
                  </a:lnTo>
                  <a:cubicBezTo>
                    <a:pt x="394250" y="349956"/>
                    <a:pt x="406222" y="344639"/>
                    <a:pt x="416535" y="336894"/>
                  </a:cubicBezTo>
                  <a:cubicBezTo>
                    <a:pt x="431022" y="347774"/>
                    <a:pt x="448789" y="353858"/>
                    <a:pt x="467441" y="353858"/>
                  </a:cubicBezTo>
                  <a:cubicBezTo>
                    <a:pt x="486089" y="353858"/>
                    <a:pt x="503859" y="347771"/>
                    <a:pt x="518346" y="336894"/>
                  </a:cubicBezTo>
                  <a:cubicBezTo>
                    <a:pt x="532833" y="347774"/>
                    <a:pt x="550600" y="353858"/>
                    <a:pt x="569251" y="353858"/>
                  </a:cubicBezTo>
                  <a:cubicBezTo>
                    <a:pt x="587899" y="353858"/>
                    <a:pt x="605669" y="347771"/>
                    <a:pt x="620156" y="336894"/>
                  </a:cubicBezTo>
                  <a:cubicBezTo>
                    <a:pt x="630467" y="344639"/>
                    <a:pt x="642442" y="349953"/>
                    <a:pt x="655217" y="352373"/>
                  </a:cubicBezTo>
                  <a:lnTo>
                    <a:pt x="666272" y="418720"/>
                  </a:lnTo>
                  <a:cubicBezTo>
                    <a:pt x="668876" y="434347"/>
                    <a:pt x="679372" y="446813"/>
                    <a:pt x="693281" y="452427"/>
                  </a:cubicBezTo>
                  <a:lnTo>
                    <a:pt x="688182" y="484306"/>
                  </a:lnTo>
                  <a:lnTo>
                    <a:pt x="660881" y="484306"/>
                  </a:lnTo>
                  <a:cubicBezTo>
                    <a:pt x="605618" y="484306"/>
                    <a:pt x="560660" y="529267"/>
                    <a:pt x="560660" y="584527"/>
                  </a:cubicBezTo>
                  <a:lnTo>
                    <a:pt x="560660" y="690433"/>
                  </a:lnTo>
                  <a:cubicBezTo>
                    <a:pt x="556365" y="692108"/>
                    <a:pt x="551775" y="693019"/>
                    <a:pt x="547135" y="693019"/>
                  </a:cubicBezTo>
                  <a:lnTo>
                    <a:pt x="469194" y="693019"/>
                  </a:lnTo>
                  <a:cubicBezTo>
                    <a:pt x="460502" y="693019"/>
                    <a:pt x="452040" y="689956"/>
                    <a:pt x="445363" y="684390"/>
                  </a:cubicBezTo>
                  <a:lnTo>
                    <a:pt x="363636" y="616284"/>
                  </a:lnTo>
                  <a:cubicBezTo>
                    <a:pt x="352938" y="607369"/>
                    <a:pt x="345839" y="594891"/>
                    <a:pt x="343639" y="581142"/>
                  </a:cubicBezTo>
                  <a:lnTo>
                    <a:pt x="323565" y="455671"/>
                  </a:lnTo>
                  <a:close/>
                  <a:moveTo>
                    <a:pt x="343901" y="789261"/>
                  </a:moveTo>
                  <a:cubicBezTo>
                    <a:pt x="371175" y="780870"/>
                    <a:pt x="389496" y="756060"/>
                    <a:pt x="389496" y="727530"/>
                  </a:cubicBezTo>
                  <a:lnTo>
                    <a:pt x="389496" y="699955"/>
                  </a:lnTo>
                  <a:lnTo>
                    <a:pt x="414815" y="721056"/>
                  </a:lnTo>
                  <a:cubicBezTo>
                    <a:pt x="430052" y="733754"/>
                    <a:pt x="449364" y="740745"/>
                    <a:pt x="469200" y="740745"/>
                  </a:cubicBezTo>
                  <a:lnTo>
                    <a:pt x="547141" y="740745"/>
                  </a:lnTo>
                  <a:cubicBezTo>
                    <a:pt x="551680" y="740745"/>
                    <a:pt x="556205" y="740359"/>
                    <a:pt x="560666" y="739632"/>
                  </a:cubicBezTo>
                  <a:lnTo>
                    <a:pt x="560666" y="893175"/>
                  </a:lnTo>
                  <a:cubicBezTo>
                    <a:pt x="546665" y="895464"/>
                    <a:pt x="532431" y="896646"/>
                    <a:pt x="518143" y="896646"/>
                  </a:cubicBezTo>
                  <a:cubicBezTo>
                    <a:pt x="438541" y="896646"/>
                    <a:pt x="363472" y="860225"/>
                    <a:pt x="314046" y="798449"/>
                  </a:cubicBezTo>
                  <a:lnTo>
                    <a:pt x="343901" y="789261"/>
                  </a:lnTo>
                  <a:close/>
                  <a:moveTo>
                    <a:pt x="124782" y="1195401"/>
                  </a:moveTo>
                  <a:lnTo>
                    <a:pt x="124782" y="899212"/>
                  </a:lnTo>
                  <a:cubicBezTo>
                    <a:pt x="124782" y="873771"/>
                    <a:pt x="141120" y="851652"/>
                    <a:pt x="165433" y="844169"/>
                  </a:cubicBezTo>
                  <a:lnTo>
                    <a:pt x="265585" y="813356"/>
                  </a:lnTo>
                  <a:cubicBezTo>
                    <a:pt x="323494" y="895417"/>
                    <a:pt x="417768" y="944366"/>
                    <a:pt x="518143" y="944366"/>
                  </a:cubicBezTo>
                  <a:cubicBezTo>
                    <a:pt x="532398" y="944366"/>
                    <a:pt x="546611" y="943363"/>
                    <a:pt x="560666" y="941425"/>
                  </a:cubicBezTo>
                  <a:lnTo>
                    <a:pt x="560666" y="1042682"/>
                  </a:lnTo>
                  <a:cubicBezTo>
                    <a:pt x="560666" y="1097945"/>
                    <a:pt x="605627" y="1142903"/>
                    <a:pt x="660887" y="1142903"/>
                  </a:cubicBezTo>
                  <a:lnTo>
                    <a:pt x="764290" y="1142903"/>
                  </a:lnTo>
                  <a:lnTo>
                    <a:pt x="764290" y="1271758"/>
                  </a:lnTo>
                  <a:cubicBezTo>
                    <a:pt x="764290" y="1272297"/>
                    <a:pt x="764335" y="1272821"/>
                    <a:pt x="764371" y="1273348"/>
                  </a:cubicBezTo>
                  <a:lnTo>
                    <a:pt x="633842" y="1273348"/>
                  </a:lnTo>
                  <a:lnTo>
                    <a:pt x="633842" y="1246303"/>
                  </a:lnTo>
                  <a:cubicBezTo>
                    <a:pt x="633842" y="1191040"/>
                    <a:pt x="588881" y="1146082"/>
                    <a:pt x="533621" y="1146082"/>
                  </a:cubicBezTo>
                  <a:lnTo>
                    <a:pt x="279090" y="1146082"/>
                  </a:lnTo>
                  <a:cubicBezTo>
                    <a:pt x="278212" y="1146082"/>
                    <a:pt x="277500" y="1145371"/>
                    <a:pt x="277500" y="1144492"/>
                  </a:cubicBezTo>
                  <a:lnTo>
                    <a:pt x="277500" y="991774"/>
                  </a:lnTo>
                  <a:cubicBezTo>
                    <a:pt x="277500" y="978597"/>
                    <a:pt x="266817" y="967911"/>
                    <a:pt x="253637" y="967911"/>
                  </a:cubicBezTo>
                  <a:cubicBezTo>
                    <a:pt x="240460" y="967911"/>
                    <a:pt x="229774" y="978594"/>
                    <a:pt x="229774" y="991774"/>
                  </a:cubicBezTo>
                  <a:lnTo>
                    <a:pt x="229774" y="1144492"/>
                  </a:lnTo>
                  <a:cubicBezTo>
                    <a:pt x="229774" y="1171686"/>
                    <a:pt x="251896" y="1193808"/>
                    <a:pt x="279090" y="1193808"/>
                  </a:cubicBezTo>
                  <a:lnTo>
                    <a:pt x="433398" y="1193808"/>
                  </a:lnTo>
                  <a:lnTo>
                    <a:pt x="433398" y="1273348"/>
                  </a:lnTo>
                  <a:lnTo>
                    <a:pt x="202732" y="1273348"/>
                  </a:lnTo>
                  <a:cubicBezTo>
                    <a:pt x="159750" y="1273351"/>
                    <a:pt x="124782" y="1238379"/>
                    <a:pt x="124782" y="1195401"/>
                  </a:cubicBezTo>
                  <a:close/>
                  <a:moveTo>
                    <a:pt x="481124" y="1273351"/>
                  </a:moveTo>
                  <a:lnTo>
                    <a:pt x="481124" y="1193811"/>
                  </a:lnTo>
                  <a:lnTo>
                    <a:pt x="533621" y="1193811"/>
                  </a:lnTo>
                  <a:cubicBezTo>
                    <a:pt x="562568" y="1193811"/>
                    <a:pt x="586119" y="1217362"/>
                    <a:pt x="586119" y="1246309"/>
                  </a:cubicBezTo>
                  <a:lnTo>
                    <a:pt x="586119" y="1273354"/>
                  </a:lnTo>
                  <a:lnTo>
                    <a:pt x="481124" y="1273354"/>
                  </a:lnTo>
                  <a:close/>
                  <a:moveTo>
                    <a:pt x="1476974" y="1322666"/>
                  </a:moveTo>
                  <a:lnTo>
                    <a:pt x="1476974" y="1373572"/>
                  </a:lnTo>
                  <a:cubicBezTo>
                    <a:pt x="1476974" y="1374450"/>
                    <a:pt x="1476263" y="1375161"/>
                    <a:pt x="1475385" y="1375161"/>
                  </a:cubicBezTo>
                  <a:lnTo>
                    <a:pt x="50013" y="1375161"/>
                  </a:lnTo>
                  <a:cubicBezTo>
                    <a:pt x="49135" y="1375161"/>
                    <a:pt x="48424" y="1374450"/>
                    <a:pt x="48424" y="1373572"/>
                  </a:cubicBezTo>
                  <a:lnTo>
                    <a:pt x="48424" y="1322666"/>
                  </a:lnTo>
                  <a:cubicBezTo>
                    <a:pt x="48424" y="1321788"/>
                    <a:pt x="49135" y="1321077"/>
                    <a:pt x="50013" y="1321077"/>
                  </a:cubicBezTo>
                  <a:lnTo>
                    <a:pt x="1475382" y="1321077"/>
                  </a:lnTo>
                  <a:cubicBezTo>
                    <a:pt x="1476260" y="1321074"/>
                    <a:pt x="1476974" y="1321788"/>
                    <a:pt x="1476974" y="1322666"/>
                  </a:cubicBezTo>
                  <a:close/>
                  <a:moveTo>
                    <a:pt x="917217" y="1273351"/>
                  </a:moveTo>
                  <a:lnTo>
                    <a:pt x="958630" y="962749"/>
                  </a:lnTo>
                  <a:cubicBezTo>
                    <a:pt x="960416" y="949367"/>
                    <a:pt x="971938" y="939279"/>
                    <a:pt x="985440" y="939279"/>
                  </a:cubicBezTo>
                  <a:lnTo>
                    <a:pt x="1099924" y="939279"/>
                  </a:lnTo>
                  <a:cubicBezTo>
                    <a:pt x="1113423" y="939279"/>
                    <a:pt x="1124948" y="949367"/>
                    <a:pt x="1126734" y="962749"/>
                  </a:cubicBezTo>
                  <a:lnTo>
                    <a:pt x="1168150" y="1273351"/>
                  </a:lnTo>
                  <a:lnTo>
                    <a:pt x="917217" y="1273351"/>
                  </a:lnTo>
                  <a:close/>
                </a:path>
              </a:pathLst>
            </a:custGeom>
            <a:grpFill/>
            <a:ln w="2977"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sp>
          <p:nvSpPr>
            <p:cNvPr id="205" name="PA-任意多边形 3043"/>
            <p:cNvSpPr/>
            <p:nvPr>
              <p:custDataLst>
                <p:tags r:id="rId6"/>
              </p:custDataLst>
            </p:nvPr>
          </p:nvSpPr>
          <p:spPr>
            <a:xfrm>
              <a:off x="19254518" y="17977689"/>
              <a:ext cx="148828" cy="148828"/>
            </a:xfrm>
            <a:custGeom>
              <a:avLst/>
              <a:gdLst>
                <a:gd name="connsiteX0" fmla="*/ 75466 w 148828"/>
                <a:gd name="connsiteY0" fmla="*/ 150234 h 148828"/>
                <a:gd name="connsiteX1" fmla="*/ 150234 w 148828"/>
                <a:gd name="connsiteY1" fmla="*/ 75466 h 148828"/>
                <a:gd name="connsiteX2" fmla="*/ 75466 w 148828"/>
                <a:gd name="connsiteY2" fmla="*/ 698 h 148828"/>
                <a:gd name="connsiteX3" fmla="*/ 698 w 148828"/>
                <a:gd name="connsiteY3" fmla="*/ 75466 h 148828"/>
                <a:gd name="connsiteX4" fmla="*/ 75466 w 148828"/>
                <a:gd name="connsiteY4" fmla="*/ 150234 h 148828"/>
                <a:gd name="connsiteX5" fmla="*/ 75466 w 148828"/>
                <a:gd name="connsiteY5" fmla="*/ 48424 h 148828"/>
                <a:gd name="connsiteX6" fmla="*/ 102511 w 148828"/>
                <a:gd name="connsiteY6" fmla="*/ 75469 h 148828"/>
                <a:gd name="connsiteX7" fmla="*/ 75466 w 148828"/>
                <a:gd name="connsiteY7" fmla="*/ 102514 h 148828"/>
                <a:gd name="connsiteX8" fmla="*/ 48421 w 148828"/>
                <a:gd name="connsiteY8" fmla="*/ 75469 h 148828"/>
                <a:gd name="connsiteX9" fmla="*/ 75466 w 148828"/>
                <a:gd name="connsiteY9" fmla="*/ 48424 h 148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8828" h="148828">
                  <a:moveTo>
                    <a:pt x="75466" y="150234"/>
                  </a:moveTo>
                  <a:cubicBezTo>
                    <a:pt x="116694" y="150234"/>
                    <a:pt x="150234" y="116694"/>
                    <a:pt x="150234" y="75466"/>
                  </a:cubicBezTo>
                  <a:cubicBezTo>
                    <a:pt x="150234" y="34238"/>
                    <a:pt x="116694" y="698"/>
                    <a:pt x="75466" y="698"/>
                  </a:cubicBezTo>
                  <a:cubicBezTo>
                    <a:pt x="34238" y="698"/>
                    <a:pt x="698" y="34238"/>
                    <a:pt x="698" y="75466"/>
                  </a:cubicBezTo>
                  <a:cubicBezTo>
                    <a:pt x="698" y="116694"/>
                    <a:pt x="34238" y="150234"/>
                    <a:pt x="75466" y="150234"/>
                  </a:cubicBezTo>
                  <a:close/>
                  <a:moveTo>
                    <a:pt x="75466" y="48424"/>
                  </a:moveTo>
                  <a:cubicBezTo>
                    <a:pt x="90378" y="48424"/>
                    <a:pt x="102511" y="60556"/>
                    <a:pt x="102511" y="75469"/>
                  </a:cubicBezTo>
                  <a:cubicBezTo>
                    <a:pt x="102511" y="90381"/>
                    <a:pt x="90378" y="102514"/>
                    <a:pt x="75466" y="102514"/>
                  </a:cubicBezTo>
                  <a:cubicBezTo>
                    <a:pt x="60553" y="102514"/>
                    <a:pt x="48421" y="90381"/>
                    <a:pt x="48421" y="75469"/>
                  </a:cubicBezTo>
                  <a:cubicBezTo>
                    <a:pt x="48421" y="60556"/>
                    <a:pt x="60553" y="48424"/>
                    <a:pt x="75466" y="48424"/>
                  </a:cubicBezTo>
                  <a:close/>
                </a:path>
              </a:pathLst>
            </a:custGeom>
            <a:grpFill/>
            <a:ln w="2977"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sp>
        <p:nvSpPr>
          <p:cNvPr id="34" name="互联网_005"/>
          <p:cNvSpPr>
            <a:spLocks noChangeAspect="1"/>
          </p:cNvSpPr>
          <p:nvPr>
            <p:custDataLst>
              <p:tags r:id="rId7"/>
            </p:custDataLst>
          </p:nvPr>
        </p:nvSpPr>
        <p:spPr bwMode="auto">
          <a:xfrm>
            <a:off x="669930" y="2616844"/>
            <a:ext cx="508000" cy="507277"/>
          </a:xfrm>
          <a:custGeom>
            <a:avLst/>
            <a:gdLst>
              <a:gd name="connsiteX0" fmla="*/ 86123 w 607094"/>
              <a:gd name="connsiteY0" fmla="*/ 463194 h 606230"/>
              <a:gd name="connsiteX1" fmla="*/ 29067 w 607094"/>
              <a:gd name="connsiteY1" fmla="*/ 520194 h 606230"/>
              <a:gd name="connsiteX2" fmla="*/ 86123 w 607094"/>
              <a:gd name="connsiteY2" fmla="*/ 578268 h 606230"/>
              <a:gd name="connsiteX3" fmla="*/ 143179 w 607094"/>
              <a:gd name="connsiteY3" fmla="*/ 520194 h 606230"/>
              <a:gd name="connsiteX4" fmla="*/ 86123 w 607094"/>
              <a:gd name="connsiteY4" fmla="*/ 463194 h 606230"/>
              <a:gd name="connsiteX5" fmla="*/ 86123 w 607094"/>
              <a:gd name="connsiteY5" fmla="*/ 434157 h 606230"/>
              <a:gd name="connsiteX6" fmla="*/ 172246 w 607094"/>
              <a:gd name="connsiteY6" fmla="*/ 520194 h 606230"/>
              <a:gd name="connsiteX7" fmla="*/ 86123 w 607094"/>
              <a:gd name="connsiteY7" fmla="*/ 606230 h 606230"/>
              <a:gd name="connsiteX8" fmla="*/ 0 w 607094"/>
              <a:gd name="connsiteY8" fmla="*/ 520194 h 606230"/>
              <a:gd name="connsiteX9" fmla="*/ 86123 w 607094"/>
              <a:gd name="connsiteY9" fmla="*/ 434157 h 606230"/>
              <a:gd name="connsiteX10" fmla="*/ 100032 w 607094"/>
              <a:gd name="connsiteY10" fmla="*/ 279517 h 606230"/>
              <a:gd name="connsiteX11" fmla="*/ 100032 w 607094"/>
              <a:gd name="connsiteY11" fmla="*/ 347204 h 606230"/>
              <a:gd name="connsiteX12" fmla="*/ 260431 w 607094"/>
              <a:gd name="connsiteY12" fmla="*/ 506215 h 606230"/>
              <a:gd name="connsiteX13" fmla="*/ 327174 w 607094"/>
              <a:gd name="connsiteY13" fmla="*/ 506215 h 606230"/>
              <a:gd name="connsiteX14" fmla="*/ 100032 w 607094"/>
              <a:gd name="connsiteY14" fmla="*/ 279517 h 606230"/>
              <a:gd name="connsiteX15" fmla="*/ 86038 w 607094"/>
              <a:gd name="connsiteY15" fmla="*/ 250508 h 606230"/>
              <a:gd name="connsiteX16" fmla="*/ 356240 w 607094"/>
              <a:gd name="connsiteY16" fmla="*/ 518034 h 606230"/>
              <a:gd name="connsiteX17" fmla="*/ 356240 w 607094"/>
              <a:gd name="connsiteY17" fmla="*/ 520182 h 606230"/>
              <a:gd name="connsiteX18" fmla="*/ 342245 w 607094"/>
              <a:gd name="connsiteY18" fmla="*/ 535224 h 606230"/>
              <a:gd name="connsiteX19" fmla="*/ 246437 w 607094"/>
              <a:gd name="connsiteY19" fmla="*/ 535224 h 606230"/>
              <a:gd name="connsiteX20" fmla="*/ 232442 w 607094"/>
              <a:gd name="connsiteY20" fmla="*/ 520182 h 606230"/>
              <a:gd name="connsiteX21" fmla="*/ 86038 w 607094"/>
              <a:gd name="connsiteY21" fmla="*/ 375138 h 606230"/>
              <a:gd name="connsiteX22" fmla="*/ 72043 w 607094"/>
              <a:gd name="connsiteY22" fmla="*/ 361171 h 606230"/>
              <a:gd name="connsiteX23" fmla="*/ 72043 w 607094"/>
              <a:gd name="connsiteY23" fmla="*/ 265550 h 606230"/>
              <a:gd name="connsiteX24" fmla="*/ 86038 w 607094"/>
              <a:gd name="connsiteY24" fmla="*/ 250508 h 606230"/>
              <a:gd name="connsiteX25" fmla="*/ 100034 w 607094"/>
              <a:gd name="connsiteY25" fmla="*/ 29018 h 606230"/>
              <a:gd name="connsiteX26" fmla="*/ 100034 w 607094"/>
              <a:gd name="connsiteY26" fmla="*/ 138642 h 606230"/>
              <a:gd name="connsiteX27" fmla="*/ 468218 w 607094"/>
              <a:gd name="connsiteY27" fmla="*/ 506206 h 606230"/>
              <a:gd name="connsiteX28" fmla="*/ 579103 w 607094"/>
              <a:gd name="connsiteY28" fmla="*/ 506206 h 606230"/>
              <a:gd name="connsiteX29" fmla="*/ 100034 w 607094"/>
              <a:gd name="connsiteY29" fmla="*/ 29018 h 606230"/>
              <a:gd name="connsiteX30" fmla="*/ 86038 w 607094"/>
              <a:gd name="connsiteY30" fmla="*/ 0 h 606230"/>
              <a:gd name="connsiteX31" fmla="*/ 607094 w 607094"/>
              <a:gd name="connsiteY31" fmla="*/ 520178 h 606230"/>
              <a:gd name="connsiteX32" fmla="*/ 593099 w 607094"/>
              <a:gd name="connsiteY32" fmla="*/ 535224 h 606230"/>
              <a:gd name="connsiteX33" fmla="*/ 454222 w 607094"/>
              <a:gd name="connsiteY33" fmla="*/ 535224 h 606230"/>
              <a:gd name="connsiteX34" fmla="*/ 440227 w 607094"/>
              <a:gd name="connsiteY34" fmla="*/ 520178 h 606230"/>
              <a:gd name="connsiteX35" fmla="*/ 86038 w 607094"/>
              <a:gd name="connsiteY35" fmla="*/ 167661 h 606230"/>
              <a:gd name="connsiteX36" fmla="*/ 72043 w 607094"/>
              <a:gd name="connsiteY36" fmla="*/ 152614 h 606230"/>
              <a:gd name="connsiteX37" fmla="*/ 72043 w 607094"/>
              <a:gd name="connsiteY37" fmla="*/ 13972 h 606230"/>
              <a:gd name="connsiteX38" fmla="*/ 86038 w 607094"/>
              <a:gd name="connsiteY38" fmla="*/ 0 h 60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7094" h="606230">
                <a:moveTo>
                  <a:pt x="86123" y="463194"/>
                </a:moveTo>
                <a:cubicBezTo>
                  <a:pt x="54903" y="463194"/>
                  <a:pt x="29067" y="489005"/>
                  <a:pt x="29067" y="520194"/>
                </a:cubicBezTo>
                <a:cubicBezTo>
                  <a:pt x="29067" y="552457"/>
                  <a:pt x="54903" y="578268"/>
                  <a:pt x="86123" y="578268"/>
                </a:cubicBezTo>
                <a:cubicBezTo>
                  <a:pt x="117343" y="578268"/>
                  <a:pt x="143179" y="552457"/>
                  <a:pt x="143179" y="520194"/>
                </a:cubicBezTo>
                <a:cubicBezTo>
                  <a:pt x="143179" y="489005"/>
                  <a:pt x="117343" y="463194"/>
                  <a:pt x="86123" y="463194"/>
                </a:cubicBezTo>
                <a:close/>
                <a:moveTo>
                  <a:pt x="86123" y="434157"/>
                </a:moveTo>
                <a:cubicBezTo>
                  <a:pt x="133491" y="434157"/>
                  <a:pt x="172246" y="472873"/>
                  <a:pt x="172246" y="520194"/>
                </a:cubicBezTo>
                <a:cubicBezTo>
                  <a:pt x="172246" y="568589"/>
                  <a:pt x="133491" y="606230"/>
                  <a:pt x="86123" y="606230"/>
                </a:cubicBezTo>
                <a:cubicBezTo>
                  <a:pt x="38755" y="606230"/>
                  <a:pt x="0" y="568589"/>
                  <a:pt x="0" y="520194"/>
                </a:cubicBezTo>
                <a:cubicBezTo>
                  <a:pt x="0" y="472873"/>
                  <a:pt x="38755" y="434157"/>
                  <a:pt x="86123" y="434157"/>
                </a:cubicBezTo>
                <a:close/>
                <a:moveTo>
                  <a:pt x="100032" y="279517"/>
                </a:moveTo>
                <a:lnTo>
                  <a:pt x="100032" y="347204"/>
                </a:lnTo>
                <a:cubicBezTo>
                  <a:pt x="185076" y="353650"/>
                  <a:pt x="252896" y="421338"/>
                  <a:pt x="260431" y="506215"/>
                </a:cubicBezTo>
                <a:lnTo>
                  <a:pt x="327174" y="506215"/>
                </a:lnTo>
                <a:cubicBezTo>
                  <a:pt x="319639" y="384808"/>
                  <a:pt x="221677" y="287038"/>
                  <a:pt x="100032" y="279517"/>
                </a:cubicBezTo>
                <a:close/>
                <a:moveTo>
                  <a:pt x="86038" y="250508"/>
                </a:moveTo>
                <a:cubicBezTo>
                  <a:pt x="234595" y="250508"/>
                  <a:pt x="355163" y="370841"/>
                  <a:pt x="356240" y="518034"/>
                </a:cubicBezTo>
                <a:cubicBezTo>
                  <a:pt x="356240" y="519108"/>
                  <a:pt x="356240" y="520182"/>
                  <a:pt x="356240" y="520182"/>
                </a:cubicBezTo>
                <a:cubicBezTo>
                  <a:pt x="356240" y="528778"/>
                  <a:pt x="349781" y="535224"/>
                  <a:pt x="342245" y="535224"/>
                </a:cubicBezTo>
                <a:lnTo>
                  <a:pt x="246437" y="535224"/>
                </a:lnTo>
                <a:cubicBezTo>
                  <a:pt x="238901" y="535224"/>
                  <a:pt x="232442" y="528778"/>
                  <a:pt x="232442" y="520182"/>
                </a:cubicBezTo>
                <a:cubicBezTo>
                  <a:pt x="232442" y="440677"/>
                  <a:pt x="166775" y="375138"/>
                  <a:pt x="86038" y="375138"/>
                </a:cubicBezTo>
                <a:cubicBezTo>
                  <a:pt x="78502" y="375138"/>
                  <a:pt x="72043" y="368692"/>
                  <a:pt x="72043" y="361171"/>
                </a:cubicBezTo>
                <a:lnTo>
                  <a:pt x="72043" y="265550"/>
                </a:lnTo>
                <a:cubicBezTo>
                  <a:pt x="72043" y="256954"/>
                  <a:pt x="78502" y="250508"/>
                  <a:pt x="86038" y="250508"/>
                </a:cubicBezTo>
                <a:close/>
                <a:moveTo>
                  <a:pt x="100034" y="29018"/>
                </a:moveTo>
                <a:lnTo>
                  <a:pt x="100034" y="138642"/>
                </a:lnTo>
                <a:cubicBezTo>
                  <a:pt x="300274" y="146166"/>
                  <a:pt x="460682" y="307378"/>
                  <a:pt x="468218" y="506206"/>
                </a:cubicBezTo>
                <a:lnTo>
                  <a:pt x="579103" y="506206"/>
                </a:lnTo>
                <a:cubicBezTo>
                  <a:pt x="571567" y="246117"/>
                  <a:pt x="360561" y="36541"/>
                  <a:pt x="100034" y="29018"/>
                </a:cubicBezTo>
                <a:close/>
                <a:moveTo>
                  <a:pt x="86038" y="0"/>
                </a:moveTo>
                <a:cubicBezTo>
                  <a:pt x="373480" y="0"/>
                  <a:pt x="607094" y="233220"/>
                  <a:pt x="607094" y="520178"/>
                </a:cubicBezTo>
                <a:cubicBezTo>
                  <a:pt x="607094" y="528776"/>
                  <a:pt x="600635" y="535224"/>
                  <a:pt x="593099" y="535224"/>
                </a:cubicBezTo>
                <a:lnTo>
                  <a:pt x="454222" y="535224"/>
                </a:lnTo>
                <a:cubicBezTo>
                  <a:pt x="446686" y="535224"/>
                  <a:pt x="440227" y="528776"/>
                  <a:pt x="440227" y="520178"/>
                </a:cubicBezTo>
                <a:cubicBezTo>
                  <a:pt x="440227" y="325648"/>
                  <a:pt x="280896" y="167661"/>
                  <a:pt x="86038" y="167661"/>
                </a:cubicBezTo>
                <a:cubicBezTo>
                  <a:pt x="78502" y="167661"/>
                  <a:pt x="72043" y="161212"/>
                  <a:pt x="72043" y="152614"/>
                </a:cubicBezTo>
                <a:lnTo>
                  <a:pt x="72043" y="13972"/>
                </a:lnTo>
                <a:cubicBezTo>
                  <a:pt x="72043" y="6448"/>
                  <a:pt x="78502" y="0"/>
                  <a:pt x="86038" y="0"/>
                </a:cubicBezTo>
                <a:close/>
              </a:path>
            </a:pathLst>
          </a:custGeom>
          <a:solidFill>
            <a:schemeClr val="accent1"/>
          </a:solidFill>
          <a:ln>
            <a:noFill/>
          </a:ln>
        </p:spPr>
      </p:sp>
      <p:grpSp>
        <p:nvGrpSpPr>
          <p:cNvPr id="119" name="状态_思考_小墨_极墨_墨匣_智能"/>
          <p:cNvGrpSpPr>
            <a:grpSpLocks noChangeAspect="1"/>
          </p:cNvGrpSpPr>
          <p:nvPr>
            <p:custDataLst>
              <p:tags r:id="rId8"/>
            </p:custDataLst>
          </p:nvPr>
        </p:nvGrpSpPr>
        <p:grpSpPr>
          <a:xfrm>
            <a:off x="686863" y="3727732"/>
            <a:ext cx="474133" cy="508000"/>
            <a:chOff x="47952" y="1807450"/>
            <a:chExt cx="1425875" cy="1527238"/>
          </a:xfrm>
          <a:solidFill>
            <a:schemeClr val="accent1"/>
          </a:solidFill>
        </p:grpSpPr>
        <p:sp>
          <p:nvSpPr>
            <p:cNvPr id="120" name="PA-任意多边形: 形状 733"/>
            <p:cNvSpPr/>
            <p:nvPr>
              <p:custDataLst>
                <p:tags r:id="rId9"/>
              </p:custDataLst>
            </p:nvPr>
          </p:nvSpPr>
          <p:spPr>
            <a:xfrm>
              <a:off x="366858" y="2545765"/>
              <a:ext cx="248378" cy="125722"/>
            </a:xfrm>
            <a:custGeom>
              <a:avLst/>
              <a:gdLst>
                <a:gd name="connsiteX0" fmla="*/ 124956 w 248378"/>
                <a:gd name="connsiteY0" fmla="*/ 75893 h 125722"/>
                <a:gd name="connsiteX1" fmla="*/ 51362 w 248378"/>
                <a:gd name="connsiteY1" fmla="*/ 2300 h 125722"/>
                <a:gd name="connsiteX2" fmla="*/ 2300 w 248378"/>
                <a:gd name="connsiteY2" fmla="*/ 2300 h 125722"/>
                <a:gd name="connsiteX3" fmla="*/ 124956 w 248378"/>
                <a:gd name="connsiteY3" fmla="*/ 124956 h 125722"/>
                <a:gd name="connsiteX4" fmla="*/ 247612 w 248378"/>
                <a:gd name="connsiteY4" fmla="*/ 2300 h 125722"/>
                <a:gd name="connsiteX5" fmla="*/ 198549 w 248378"/>
                <a:gd name="connsiteY5" fmla="*/ 2300 h 125722"/>
                <a:gd name="connsiteX6" fmla="*/ 124956 w 248378"/>
                <a:gd name="connsiteY6" fmla="*/ 75893 h 12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378" h="125722">
                  <a:moveTo>
                    <a:pt x="124956" y="75893"/>
                  </a:moveTo>
                  <a:cubicBezTo>
                    <a:pt x="84381" y="75893"/>
                    <a:pt x="51362" y="42874"/>
                    <a:pt x="51362" y="2300"/>
                  </a:cubicBezTo>
                  <a:lnTo>
                    <a:pt x="2300" y="2300"/>
                  </a:lnTo>
                  <a:cubicBezTo>
                    <a:pt x="2300" y="69932"/>
                    <a:pt x="57323" y="124956"/>
                    <a:pt x="124956" y="124956"/>
                  </a:cubicBezTo>
                  <a:cubicBezTo>
                    <a:pt x="192588" y="124956"/>
                    <a:pt x="247612" y="69932"/>
                    <a:pt x="247612" y="2300"/>
                  </a:cubicBezTo>
                  <a:lnTo>
                    <a:pt x="198549" y="2300"/>
                  </a:lnTo>
                  <a:cubicBezTo>
                    <a:pt x="198549" y="42874"/>
                    <a:pt x="165530" y="75893"/>
                    <a:pt x="124956" y="75893"/>
                  </a:cubicBezTo>
                  <a:close/>
                </a:path>
              </a:pathLst>
            </a:custGeom>
            <a:grp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21" name="PA-任意多边形: 形状 734"/>
            <p:cNvSpPr/>
            <p:nvPr>
              <p:custDataLst>
                <p:tags r:id="rId10"/>
              </p:custDataLst>
            </p:nvPr>
          </p:nvSpPr>
          <p:spPr>
            <a:xfrm>
              <a:off x="906544" y="2545765"/>
              <a:ext cx="248378" cy="125722"/>
            </a:xfrm>
            <a:custGeom>
              <a:avLst/>
              <a:gdLst>
                <a:gd name="connsiteX0" fmla="*/ 124956 w 248378"/>
                <a:gd name="connsiteY0" fmla="*/ 124956 h 125722"/>
                <a:gd name="connsiteX1" fmla="*/ 247612 w 248378"/>
                <a:gd name="connsiteY1" fmla="*/ 2300 h 125722"/>
                <a:gd name="connsiteX2" fmla="*/ 198549 w 248378"/>
                <a:gd name="connsiteY2" fmla="*/ 2300 h 125722"/>
                <a:gd name="connsiteX3" fmla="*/ 124956 w 248378"/>
                <a:gd name="connsiteY3" fmla="*/ 75893 h 125722"/>
                <a:gd name="connsiteX4" fmla="*/ 51362 w 248378"/>
                <a:gd name="connsiteY4" fmla="*/ 2300 h 125722"/>
                <a:gd name="connsiteX5" fmla="*/ 2300 w 248378"/>
                <a:gd name="connsiteY5" fmla="*/ 2300 h 125722"/>
                <a:gd name="connsiteX6" fmla="*/ 124956 w 248378"/>
                <a:gd name="connsiteY6" fmla="*/ 124956 h 12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378" h="125722">
                  <a:moveTo>
                    <a:pt x="124956" y="124956"/>
                  </a:moveTo>
                  <a:cubicBezTo>
                    <a:pt x="192588" y="124956"/>
                    <a:pt x="247612" y="69932"/>
                    <a:pt x="247612" y="2300"/>
                  </a:cubicBezTo>
                  <a:lnTo>
                    <a:pt x="198549" y="2300"/>
                  </a:lnTo>
                  <a:cubicBezTo>
                    <a:pt x="198549" y="42874"/>
                    <a:pt x="165530" y="75893"/>
                    <a:pt x="124956" y="75893"/>
                  </a:cubicBezTo>
                  <a:cubicBezTo>
                    <a:pt x="84381" y="75893"/>
                    <a:pt x="51362" y="42874"/>
                    <a:pt x="51362" y="2300"/>
                  </a:cubicBezTo>
                  <a:lnTo>
                    <a:pt x="2300" y="2300"/>
                  </a:lnTo>
                  <a:cubicBezTo>
                    <a:pt x="2300" y="69932"/>
                    <a:pt x="57323" y="124956"/>
                    <a:pt x="124956" y="124956"/>
                  </a:cubicBezTo>
                  <a:close/>
                </a:path>
              </a:pathLst>
            </a:custGeom>
            <a:grp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22" name="PA-任意多边形: 形状 735"/>
            <p:cNvSpPr/>
            <p:nvPr>
              <p:custDataLst>
                <p:tags r:id="rId11"/>
              </p:custDataLst>
            </p:nvPr>
          </p:nvSpPr>
          <p:spPr>
            <a:xfrm>
              <a:off x="47952" y="2230785"/>
              <a:ext cx="1425875" cy="1103903"/>
            </a:xfrm>
            <a:custGeom>
              <a:avLst/>
              <a:gdLst>
                <a:gd name="connsiteX0" fmla="*/ 1277922 w 1425875"/>
                <a:gd name="connsiteY0" fmla="*/ 147524 h 1103903"/>
                <a:gd name="connsiteX1" fmla="*/ 1277922 w 1425875"/>
                <a:gd name="connsiteY1" fmla="*/ 121031 h 1103903"/>
                <a:gd name="connsiteX2" fmla="*/ 1061679 w 1425875"/>
                <a:gd name="connsiteY2" fmla="*/ 2300 h 1103903"/>
                <a:gd name="connsiteX3" fmla="*/ 1052627 w 1425875"/>
                <a:gd name="connsiteY3" fmla="*/ 50528 h 1103903"/>
                <a:gd name="connsiteX4" fmla="*/ 1228859 w 1425875"/>
                <a:gd name="connsiteY4" fmla="*/ 121031 h 1103903"/>
                <a:gd name="connsiteX5" fmla="*/ 713704 w 1425875"/>
                <a:gd name="connsiteY5" fmla="*/ 219156 h 1103903"/>
                <a:gd name="connsiteX6" fmla="*/ 198549 w 1425875"/>
                <a:gd name="connsiteY6" fmla="*/ 121031 h 1103903"/>
                <a:gd name="connsiteX7" fmla="*/ 374806 w 1425875"/>
                <a:gd name="connsiteY7" fmla="*/ 50528 h 1103903"/>
                <a:gd name="connsiteX8" fmla="*/ 365754 w 1425875"/>
                <a:gd name="connsiteY8" fmla="*/ 2300 h 1103903"/>
                <a:gd name="connsiteX9" fmla="*/ 149487 w 1425875"/>
                <a:gd name="connsiteY9" fmla="*/ 121031 h 1103903"/>
                <a:gd name="connsiteX10" fmla="*/ 149487 w 1425875"/>
                <a:gd name="connsiteY10" fmla="*/ 147524 h 1103903"/>
                <a:gd name="connsiteX11" fmla="*/ 2300 w 1425875"/>
                <a:gd name="connsiteY11" fmla="*/ 317280 h 1103903"/>
                <a:gd name="connsiteX12" fmla="*/ 150051 w 1425875"/>
                <a:gd name="connsiteY12" fmla="*/ 487134 h 1103903"/>
                <a:gd name="connsiteX13" fmla="*/ 468392 w 1425875"/>
                <a:gd name="connsiteY13" fmla="*/ 972484 h 1103903"/>
                <a:gd name="connsiteX14" fmla="*/ 468392 w 1425875"/>
                <a:gd name="connsiteY14" fmla="*/ 1102278 h 1103903"/>
                <a:gd name="connsiteX15" fmla="*/ 517455 w 1425875"/>
                <a:gd name="connsiteY15" fmla="*/ 1102278 h 1103903"/>
                <a:gd name="connsiteX16" fmla="*/ 517455 w 1425875"/>
                <a:gd name="connsiteY16" fmla="*/ 993433 h 1103903"/>
                <a:gd name="connsiteX17" fmla="*/ 713704 w 1425875"/>
                <a:gd name="connsiteY17" fmla="*/ 1028685 h 1103903"/>
                <a:gd name="connsiteX18" fmla="*/ 909954 w 1425875"/>
                <a:gd name="connsiteY18" fmla="*/ 993433 h 1103903"/>
                <a:gd name="connsiteX19" fmla="*/ 909954 w 1425875"/>
                <a:gd name="connsiteY19" fmla="*/ 1102278 h 1103903"/>
                <a:gd name="connsiteX20" fmla="*/ 959016 w 1425875"/>
                <a:gd name="connsiteY20" fmla="*/ 1102278 h 1103903"/>
                <a:gd name="connsiteX21" fmla="*/ 959016 w 1425875"/>
                <a:gd name="connsiteY21" fmla="*/ 972484 h 1103903"/>
                <a:gd name="connsiteX22" fmla="*/ 1277357 w 1425875"/>
                <a:gd name="connsiteY22" fmla="*/ 487110 h 1103903"/>
                <a:gd name="connsiteX23" fmla="*/ 1425109 w 1425875"/>
                <a:gd name="connsiteY23" fmla="*/ 317280 h 1103903"/>
                <a:gd name="connsiteX24" fmla="*/ 1277922 w 1425875"/>
                <a:gd name="connsiteY24" fmla="*/ 147524 h 1103903"/>
                <a:gd name="connsiteX25" fmla="*/ 149487 w 1425875"/>
                <a:gd name="connsiteY25" fmla="*/ 437459 h 1103903"/>
                <a:gd name="connsiteX26" fmla="*/ 51362 w 1425875"/>
                <a:gd name="connsiteY26" fmla="*/ 317280 h 1103903"/>
                <a:gd name="connsiteX27" fmla="*/ 149487 w 1425875"/>
                <a:gd name="connsiteY27" fmla="*/ 197102 h 1103903"/>
                <a:gd name="connsiteX28" fmla="*/ 149487 w 1425875"/>
                <a:gd name="connsiteY28" fmla="*/ 437459 h 1103903"/>
                <a:gd name="connsiteX29" fmla="*/ 1228859 w 1425875"/>
                <a:gd name="connsiteY29" fmla="*/ 464467 h 1103903"/>
                <a:gd name="connsiteX30" fmla="*/ 713704 w 1425875"/>
                <a:gd name="connsiteY30" fmla="*/ 979622 h 1103903"/>
                <a:gd name="connsiteX31" fmla="*/ 198549 w 1425875"/>
                <a:gd name="connsiteY31" fmla="*/ 464467 h 1103903"/>
                <a:gd name="connsiteX32" fmla="*/ 198549 w 1425875"/>
                <a:gd name="connsiteY32" fmla="*/ 186701 h 1103903"/>
                <a:gd name="connsiteX33" fmla="*/ 713704 w 1425875"/>
                <a:gd name="connsiteY33" fmla="*/ 268218 h 1103903"/>
                <a:gd name="connsiteX34" fmla="*/ 1228859 w 1425875"/>
                <a:gd name="connsiteY34" fmla="*/ 186701 h 1103903"/>
                <a:gd name="connsiteX35" fmla="*/ 1228859 w 1425875"/>
                <a:gd name="connsiteY35" fmla="*/ 464467 h 1103903"/>
                <a:gd name="connsiteX36" fmla="*/ 1277922 w 1425875"/>
                <a:gd name="connsiteY36" fmla="*/ 437459 h 1103903"/>
                <a:gd name="connsiteX37" fmla="*/ 1277922 w 1425875"/>
                <a:gd name="connsiteY37" fmla="*/ 197102 h 1103903"/>
                <a:gd name="connsiteX38" fmla="*/ 1376046 w 1425875"/>
                <a:gd name="connsiteY38" fmla="*/ 317280 h 1103903"/>
                <a:gd name="connsiteX39" fmla="*/ 1277922 w 1425875"/>
                <a:gd name="connsiteY39" fmla="*/ 437459 h 1103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25875" h="1103903">
                  <a:moveTo>
                    <a:pt x="1277922" y="147524"/>
                  </a:moveTo>
                  <a:lnTo>
                    <a:pt x="1277922" y="121031"/>
                  </a:lnTo>
                  <a:cubicBezTo>
                    <a:pt x="1277922" y="69172"/>
                    <a:pt x="1205162" y="29235"/>
                    <a:pt x="1061679" y="2300"/>
                  </a:cubicBezTo>
                  <a:lnTo>
                    <a:pt x="1052627" y="50528"/>
                  </a:lnTo>
                  <a:cubicBezTo>
                    <a:pt x="1198956" y="78003"/>
                    <a:pt x="1228859" y="113132"/>
                    <a:pt x="1228859" y="121031"/>
                  </a:cubicBezTo>
                  <a:cubicBezTo>
                    <a:pt x="1228859" y="154320"/>
                    <a:pt x="1047034" y="219156"/>
                    <a:pt x="713704" y="219156"/>
                  </a:cubicBezTo>
                  <a:cubicBezTo>
                    <a:pt x="380374" y="219156"/>
                    <a:pt x="198549" y="154320"/>
                    <a:pt x="198549" y="121031"/>
                  </a:cubicBezTo>
                  <a:cubicBezTo>
                    <a:pt x="198549" y="113132"/>
                    <a:pt x="228453" y="78003"/>
                    <a:pt x="374806" y="50528"/>
                  </a:cubicBezTo>
                  <a:lnTo>
                    <a:pt x="365754" y="2300"/>
                  </a:lnTo>
                  <a:cubicBezTo>
                    <a:pt x="222246" y="29235"/>
                    <a:pt x="149487" y="69172"/>
                    <a:pt x="149487" y="121031"/>
                  </a:cubicBezTo>
                  <a:lnTo>
                    <a:pt x="149487" y="147524"/>
                  </a:lnTo>
                  <a:cubicBezTo>
                    <a:pt x="66400" y="159496"/>
                    <a:pt x="2300" y="230955"/>
                    <a:pt x="2300" y="317280"/>
                  </a:cubicBezTo>
                  <a:cubicBezTo>
                    <a:pt x="2300" y="403802"/>
                    <a:pt x="66694" y="475408"/>
                    <a:pt x="150051" y="487134"/>
                  </a:cubicBezTo>
                  <a:cubicBezTo>
                    <a:pt x="158563" y="700727"/>
                    <a:pt x="286248" y="884172"/>
                    <a:pt x="468392" y="972484"/>
                  </a:cubicBezTo>
                  <a:lnTo>
                    <a:pt x="468392" y="1102278"/>
                  </a:lnTo>
                  <a:lnTo>
                    <a:pt x="517455" y="1102278"/>
                  </a:lnTo>
                  <a:lnTo>
                    <a:pt x="517455" y="993433"/>
                  </a:lnTo>
                  <a:cubicBezTo>
                    <a:pt x="578611" y="1016198"/>
                    <a:pt x="644723" y="1028685"/>
                    <a:pt x="713704" y="1028685"/>
                  </a:cubicBezTo>
                  <a:cubicBezTo>
                    <a:pt x="782686" y="1028685"/>
                    <a:pt x="848798" y="1016198"/>
                    <a:pt x="909954" y="993433"/>
                  </a:cubicBezTo>
                  <a:lnTo>
                    <a:pt x="909954" y="1102278"/>
                  </a:lnTo>
                  <a:lnTo>
                    <a:pt x="959016" y="1102278"/>
                  </a:lnTo>
                  <a:lnTo>
                    <a:pt x="959016" y="972484"/>
                  </a:lnTo>
                  <a:cubicBezTo>
                    <a:pt x="1141160" y="884172"/>
                    <a:pt x="1268845" y="700727"/>
                    <a:pt x="1277357" y="487110"/>
                  </a:cubicBezTo>
                  <a:cubicBezTo>
                    <a:pt x="1360714" y="475408"/>
                    <a:pt x="1425109" y="403802"/>
                    <a:pt x="1425109" y="317280"/>
                  </a:cubicBezTo>
                  <a:cubicBezTo>
                    <a:pt x="1425109" y="230955"/>
                    <a:pt x="1361009" y="159496"/>
                    <a:pt x="1277922" y="147524"/>
                  </a:cubicBezTo>
                  <a:close/>
                  <a:moveTo>
                    <a:pt x="149487" y="437459"/>
                  </a:moveTo>
                  <a:cubicBezTo>
                    <a:pt x="93580" y="426051"/>
                    <a:pt x="51362" y="376499"/>
                    <a:pt x="51362" y="317280"/>
                  </a:cubicBezTo>
                  <a:cubicBezTo>
                    <a:pt x="51362" y="258062"/>
                    <a:pt x="93580" y="208509"/>
                    <a:pt x="149487" y="197102"/>
                  </a:cubicBezTo>
                  <a:lnTo>
                    <a:pt x="149487" y="437459"/>
                  </a:lnTo>
                  <a:close/>
                  <a:moveTo>
                    <a:pt x="1228859" y="464467"/>
                  </a:moveTo>
                  <a:cubicBezTo>
                    <a:pt x="1228859" y="748514"/>
                    <a:pt x="997775" y="979622"/>
                    <a:pt x="713704" y="979622"/>
                  </a:cubicBezTo>
                  <a:cubicBezTo>
                    <a:pt x="429633" y="979622"/>
                    <a:pt x="198549" y="748514"/>
                    <a:pt x="198549" y="464467"/>
                  </a:cubicBezTo>
                  <a:lnTo>
                    <a:pt x="198549" y="186701"/>
                  </a:lnTo>
                  <a:cubicBezTo>
                    <a:pt x="305432" y="249623"/>
                    <a:pt x="562052" y="268218"/>
                    <a:pt x="713704" y="268218"/>
                  </a:cubicBezTo>
                  <a:cubicBezTo>
                    <a:pt x="865356" y="268218"/>
                    <a:pt x="1121977" y="249623"/>
                    <a:pt x="1228859" y="186701"/>
                  </a:cubicBezTo>
                  <a:lnTo>
                    <a:pt x="1228859" y="464467"/>
                  </a:lnTo>
                  <a:close/>
                  <a:moveTo>
                    <a:pt x="1277922" y="437459"/>
                  </a:moveTo>
                  <a:lnTo>
                    <a:pt x="1277922" y="197102"/>
                  </a:lnTo>
                  <a:cubicBezTo>
                    <a:pt x="1333828" y="208509"/>
                    <a:pt x="1376046" y="258037"/>
                    <a:pt x="1376046" y="317280"/>
                  </a:cubicBezTo>
                  <a:cubicBezTo>
                    <a:pt x="1376046" y="376523"/>
                    <a:pt x="1333828" y="426051"/>
                    <a:pt x="1277922" y="437459"/>
                  </a:cubicBezTo>
                  <a:close/>
                </a:path>
              </a:pathLst>
            </a:custGeom>
            <a:grp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23" name="PA-任意多边形: 形状 736"/>
            <p:cNvSpPr/>
            <p:nvPr>
              <p:custDataLst>
                <p:tags r:id="rId12"/>
              </p:custDataLst>
            </p:nvPr>
          </p:nvSpPr>
          <p:spPr>
            <a:xfrm>
              <a:off x="462946" y="1807450"/>
              <a:ext cx="594881" cy="597948"/>
            </a:xfrm>
            <a:custGeom>
              <a:avLst/>
              <a:gdLst>
                <a:gd name="connsiteX0" fmla="*/ 595121 w 594881"/>
                <a:gd name="connsiteY0" fmla="*/ 462088 h 597947"/>
                <a:gd name="connsiteX1" fmla="*/ 595121 w 594881"/>
                <a:gd name="connsiteY1" fmla="*/ 136019 h 597947"/>
                <a:gd name="connsiteX2" fmla="*/ 298710 w 594881"/>
                <a:gd name="connsiteY2" fmla="*/ 2300 h 597947"/>
                <a:gd name="connsiteX3" fmla="*/ 2300 w 594881"/>
                <a:gd name="connsiteY3" fmla="*/ 136019 h 597947"/>
                <a:gd name="connsiteX4" fmla="*/ 2300 w 594881"/>
                <a:gd name="connsiteY4" fmla="*/ 462088 h 597947"/>
                <a:gd name="connsiteX5" fmla="*/ 298710 w 594881"/>
                <a:gd name="connsiteY5" fmla="*/ 595807 h 597947"/>
                <a:gd name="connsiteX6" fmla="*/ 595121 w 594881"/>
                <a:gd name="connsiteY6" fmla="*/ 462088 h 597947"/>
                <a:gd name="connsiteX7" fmla="*/ 546058 w 594881"/>
                <a:gd name="connsiteY7" fmla="*/ 430394 h 597947"/>
                <a:gd name="connsiteX8" fmla="*/ 323241 w 594881"/>
                <a:gd name="connsiteY8" fmla="*/ 530922 h 597947"/>
                <a:gd name="connsiteX9" fmla="*/ 323241 w 594881"/>
                <a:gd name="connsiteY9" fmla="*/ 290370 h 597947"/>
                <a:gd name="connsiteX10" fmla="*/ 546058 w 594881"/>
                <a:gd name="connsiteY10" fmla="*/ 189841 h 597947"/>
                <a:gd name="connsiteX11" fmla="*/ 546058 w 594881"/>
                <a:gd name="connsiteY11" fmla="*/ 430394 h 597947"/>
                <a:gd name="connsiteX12" fmla="*/ 298710 w 594881"/>
                <a:gd name="connsiteY12" fmla="*/ 56121 h 597947"/>
                <a:gd name="connsiteX13" fmla="*/ 510954 w 594881"/>
                <a:gd name="connsiteY13" fmla="*/ 151866 h 597947"/>
                <a:gd name="connsiteX14" fmla="*/ 298710 w 594881"/>
                <a:gd name="connsiteY14" fmla="*/ 247612 h 597947"/>
                <a:gd name="connsiteX15" fmla="*/ 86466 w 594881"/>
                <a:gd name="connsiteY15" fmla="*/ 151866 h 597947"/>
                <a:gd name="connsiteX16" fmla="*/ 298710 w 594881"/>
                <a:gd name="connsiteY16" fmla="*/ 56121 h 597947"/>
                <a:gd name="connsiteX17" fmla="*/ 274179 w 594881"/>
                <a:gd name="connsiteY17" fmla="*/ 530922 h 597947"/>
                <a:gd name="connsiteX18" fmla="*/ 51362 w 594881"/>
                <a:gd name="connsiteY18" fmla="*/ 430394 h 597947"/>
                <a:gd name="connsiteX19" fmla="*/ 51362 w 594881"/>
                <a:gd name="connsiteY19" fmla="*/ 189841 h 597947"/>
                <a:gd name="connsiteX20" fmla="*/ 274179 w 594881"/>
                <a:gd name="connsiteY20" fmla="*/ 290370 h 597947"/>
                <a:gd name="connsiteX21" fmla="*/ 274179 w 594881"/>
                <a:gd name="connsiteY21" fmla="*/ 530922 h 59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94881" h="597947">
                  <a:moveTo>
                    <a:pt x="595121" y="462088"/>
                  </a:moveTo>
                  <a:lnTo>
                    <a:pt x="595121" y="136019"/>
                  </a:lnTo>
                  <a:lnTo>
                    <a:pt x="298710" y="2300"/>
                  </a:lnTo>
                  <a:lnTo>
                    <a:pt x="2300" y="136019"/>
                  </a:lnTo>
                  <a:lnTo>
                    <a:pt x="2300" y="462088"/>
                  </a:lnTo>
                  <a:lnTo>
                    <a:pt x="298710" y="595807"/>
                  </a:lnTo>
                  <a:lnTo>
                    <a:pt x="595121" y="462088"/>
                  </a:lnTo>
                  <a:close/>
                  <a:moveTo>
                    <a:pt x="546058" y="430394"/>
                  </a:moveTo>
                  <a:lnTo>
                    <a:pt x="323241" y="530922"/>
                  </a:lnTo>
                  <a:lnTo>
                    <a:pt x="323241" y="290370"/>
                  </a:lnTo>
                  <a:lnTo>
                    <a:pt x="546058" y="189841"/>
                  </a:lnTo>
                  <a:lnTo>
                    <a:pt x="546058" y="430394"/>
                  </a:lnTo>
                  <a:close/>
                  <a:moveTo>
                    <a:pt x="298710" y="56121"/>
                  </a:moveTo>
                  <a:lnTo>
                    <a:pt x="510954" y="151866"/>
                  </a:lnTo>
                  <a:lnTo>
                    <a:pt x="298710" y="247612"/>
                  </a:lnTo>
                  <a:lnTo>
                    <a:pt x="86466" y="151866"/>
                  </a:lnTo>
                  <a:lnTo>
                    <a:pt x="298710" y="56121"/>
                  </a:lnTo>
                  <a:close/>
                  <a:moveTo>
                    <a:pt x="274179" y="530922"/>
                  </a:moveTo>
                  <a:lnTo>
                    <a:pt x="51362" y="430394"/>
                  </a:lnTo>
                  <a:lnTo>
                    <a:pt x="51362" y="189841"/>
                  </a:lnTo>
                  <a:lnTo>
                    <a:pt x="274179" y="290370"/>
                  </a:lnTo>
                  <a:lnTo>
                    <a:pt x="274179" y="530922"/>
                  </a:lnTo>
                  <a:close/>
                </a:path>
              </a:pathLst>
            </a:custGeom>
            <a:grp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24" name="PA-任意多边形: 形状 737"/>
            <p:cNvSpPr/>
            <p:nvPr>
              <p:custDataLst>
                <p:tags r:id="rId13"/>
              </p:custDataLst>
            </p:nvPr>
          </p:nvSpPr>
          <p:spPr>
            <a:xfrm>
              <a:off x="1102793" y="2030610"/>
              <a:ext cx="52129" cy="150254"/>
            </a:xfrm>
            <a:custGeom>
              <a:avLst/>
              <a:gdLst>
                <a:gd name="connsiteX0" fmla="*/ 2300 w 52128"/>
                <a:gd name="connsiteY0" fmla="*/ 2300 h 150253"/>
                <a:gd name="connsiteX1" fmla="*/ 51362 w 52128"/>
                <a:gd name="connsiteY1" fmla="*/ 2300 h 150253"/>
                <a:gd name="connsiteX2" fmla="*/ 51362 w 52128"/>
                <a:gd name="connsiteY2" fmla="*/ 149487 h 150253"/>
                <a:gd name="connsiteX3" fmla="*/ 2300 w 52128"/>
                <a:gd name="connsiteY3" fmla="*/ 149487 h 150253"/>
              </a:gdLst>
              <a:ahLst/>
              <a:cxnLst>
                <a:cxn ang="0">
                  <a:pos x="connsiteX0" y="connsiteY0"/>
                </a:cxn>
                <a:cxn ang="0">
                  <a:pos x="connsiteX1" y="connsiteY1"/>
                </a:cxn>
                <a:cxn ang="0">
                  <a:pos x="connsiteX2" y="connsiteY2"/>
                </a:cxn>
                <a:cxn ang="0">
                  <a:pos x="connsiteX3" y="connsiteY3"/>
                </a:cxn>
              </a:cxnLst>
              <a:rect l="l" t="t" r="r" b="b"/>
              <a:pathLst>
                <a:path w="52128" h="150253">
                  <a:moveTo>
                    <a:pt x="2300" y="2300"/>
                  </a:moveTo>
                  <a:lnTo>
                    <a:pt x="51362" y="2300"/>
                  </a:lnTo>
                  <a:lnTo>
                    <a:pt x="51362" y="149487"/>
                  </a:lnTo>
                  <a:lnTo>
                    <a:pt x="2300" y="149487"/>
                  </a:lnTo>
                  <a:close/>
                </a:path>
              </a:pathLst>
            </a:custGeom>
            <a:grp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25" name="PA-任意多边形: 形状 738"/>
            <p:cNvSpPr/>
            <p:nvPr>
              <p:custDataLst>
                <p:tags r:id="rId14"/>
              </p:custDataLst>
            </p:nvPr>
          </p:nvSpPr>
          <p:spPr>
            <a:xfrm>
              <a:off x="366858" y="2030610"/>
              <a:ext cx="52129" cy="150254"/>
            </a:xfrm>
            <a:custGeom>
              <a:avLst/>
              <a:gdLst>
                <a:gd name="connsiteX0" fmla="*/ 2300 w 52128"/>
                <a:gd name="connsiteY0" fmla="*/ 2300 h 150253"/>
                <a:gd name="connsiteX1" fmla="*/ 51362 w 52128"/>
                <a:gd name="connsiteY1" fmla="*/ 2300 h 150253"/>
                <a:gd name="connsiteX2" fmla="*/ 51362 w 52128"/>
                <a:gd name="connsiteY2" fmla="*/ 149487 h 150253"/>
                <a:gd name="connsiteX3" fmla="*/ 2300 w 52128"/>
                <a:gd name="connsiteY3" fmla="*/ 149487 h 150253"/>
              </a:gdLst>
              <a:ahLst/>
              <a:cxnLst>
                <a:cxn ang="0">
                  <a:pos x="connsiteX0" y="connsiteY0"/>
                </a:cxn>
                <a:cxn ang="0">
                  <a:pos x="connsiteX1" y="connsiteY1"/>
                </a:cxn>
                <a:cxn ang="0">
                  <a:pos x="connsiteX2" y="connsiteY2"/>
                </a:cxn>
                <a:cxn ang="0">
                  <a:pos x="connsiteX3" y="connsiteY3"/>
                </a:cxn>
              </a:cxnLst>
              <a:rect l="l" t="t" r="r" b="b"/>
              <a:pathLst>
                <a:path w="52128" h="150253">
                  <a:moveTo>
                    <a:pt x="2300" y="2300"/>
                  </a:moveTo>
                  <a:lnTo>
                    <a:pt x="51362" y="2300"/>
                  </a:lnTo>
                  <a:lnTo>
                    <a:pt x="51362" y="149487"/>
                  </a:lnTo>
                  <a:lnTo>
                    <a:pt x="2300" y="149487"/>
                  </a:lnTo>
                  <a:close/>
                </a:path>
              </a:pathLst>
            </a:custGeom>
            <a:grp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104" name="电脑_笔记本电脑_功能_小墨_墨匣_极墨_智能"/>
          <p:cNvGrpSpPr>
            <a:grpSpLocks noChangeAspect="1"/>
          </p:cNvGrpSpPr>
          <p:nvPr>
            <p:custDataLst>
              <p:tags r:id="rId15"/>
            </p:custDataLst>
          </p:nvPr>
        </p:nvGrpSpPr>
        <p:grpSpPr>
          <a:xfrm>
            <a:off x="669930" y="4868452"/>
            <a:ext cx="508000" cy="449061"/>
            <a:chOff x="3045619" y="8754263"/>
            <a:chExt cx="1527175" cy="1349387"/>
          </a:xfrm>
          <a:solidFill>
            <a:schemeClr val="accent1"/>
          </a:solidFill>
        </p:grpSpPr>
        <p:sp>
          <p:nvSpPr>
            <p:cNvPr id="105" name="PA-任意多边形: 形状 1415"/>
            <p:cNvSpPr/>
            <p:nvPr>
              <p:custDataLst>
                <p:tags r:id="rId16"/>
              </p:custDataLst>
            </p:nvPr>
          </p:nvSpPr>
          <p:spPr>
            <a:xfrm>
              <a:off x="3426618" y="8754263"/>
              <a:ext cx="765175" cy="866775"/>
            </a:xfrm>
            <a:custGeom>
              <a:avLst/>
              <a:gdLst>
                <a:gd name="connsiteX0" fmla="*/ 764255 w 765175"/>
                <a:gd name="connsiteY0" fmla="*/ 204653 h 866775"/>
                <a:gd name="connsiteX1" fmla="*/ 763950 w 765175"/>
                <a:gd name="connsiteY1" fmla="*/ 202545 h 866775"/>
                <a:gd name="connsiteX2" fmla="*/ 762070 w 765175"/>
                <a:gd name="connsiteY2" fmla="*/ 195586 h 866775"/>
                <a:gd name="connsiteX3" fmla="*/ 761715 w 765175"/>
                <a:gd name="connsiteY3" fmla="*/ 194239 h 866775"/>
                <a:gd name="connsiteX4" fmla="*/ 761181 w 765175"/>
                <a:gd name="connsiteY4" fmla="*/ 193554 h 866775"/>
                <a:gd name="connsiteX5" fmla="*/ 755746 w 765175"/>
                <a:gd name="connsiteY5" fmla="*/ 186594 h 866775"/>
                <a:gd name="connsiteX6" fmla="*/ 754349 w 765175"/>
                <a:gd name="connsiteY6" fmla="*/ 185629 h 866775"/>
                <a:gd name="connsiteX7" fmla="*/ 750335 w 765175"/>
                <a:gd name="connsiteY7" fmla="*/ 182860 h 866775"/>
                <a:gd name="connsiteX8" fmla="*/ 394735 w 765175"/>
                <a:gd name="connsiteY8" fmla="*/ 5060 h 866775"/>
                <a:gd name="connsiteX9" fmla="*/ 372028 w 765175"/>
                <a:gd name="connsiteY9" fmla="*/ 5060 h 866775"/>
                <a:gd name="connsiteX10" fmla="*/ 16428 w 765175"/>
                <a:gd name="connsiteY10" fmla="*/ 182860 h 866775"/>
                <a:gd name="connsiteX11" fmla="*/ 2382 w 765175"/>
                <a:gd name="connsiteY11" fmla="*/ 205593 h 866775"/>
                <a:gd name="connsiteX12" fmla="*/ 2382 w 765175"/>
                <a:gd name="connsiteY12" fmla="*/ 662793 h 866775"/>
                <a:gd name="connsiteX13" fmla="*/ 16428 w 765175"/>
                <a:gd name="connsiteY13" fmla="*/ 685653 h 866775"/>
                <a:gd name="connsiteX14" fmla="*/ 372028 w 765175"/>
                <a:gd name="connsiteY14" fmla="*/ 863453 h 866775"/>
                <a:gd name="connsiteX15" fmla="*/ 372739 w 765175"/>
                <a:gd name="connsiteY15" fmla="*/ 863606 h 866775"/>
                <a:gd name="connsiteX16" fmla="*/ 394024 w 765175"/>
                <a:gd name="connsiteY16" fmla="*/ 863606 h 866775"/>
                <a:gd name="connsiteX17" fmla="*/ 394735 w 765175"/>
                <a:gd name="connsiteY17" fmla="*/ 863453 h 866775"/>
                <a:gd name="connsiteX18" fmla="*/ 750335 w 765175"/>
                <a:gd name="connsiteY18" fmla="*/ 685653 h 866775"/>
                <a:gd name="connsiteX19" fmla="*/ 764382 w 765175"/>
                <a:gd name="connsiteY19" fmla="*/ 662793 h 866775"/>
                <a:gd name="connsiteX20" fmla="*/ 764382 w 765175"/>
                <a:gd name="connsiteY20" fmla="*/ 205593 h 866775"/>
                <a:gd name="connsiteX21" fmla="*/ 764255 w 765175"/>
                <a:gd name="connsiteY21" fmla="*/ 204653 h 866775"/>
                <a:gd name="connsiteX22" fmla="*/ 713582 w 765175"/>
                <a:gd name="connsiteY22" fmla="*/ 647096 h 866775"/>
                <a:gd name="connsiteX23" fmla="*/ 408782 w 765175"/>
                <a:gd name="connsiteY23" fmla="*/ 799496 h 866775"/>
                <a:gd name="connsiteX24" fmla="*/ 408782 w 765175"/>
                <a:gd name="connsiteY24" fmla="*/ 738993 h 866775"/>
                <a:gd name="connsiteX25" fmla="*/ 383382 w 765175"/>
                <a:gd name="connsiteY25" fmla="*/ 713593 h 866775"/>
                <a:gd name="connsiteX26" fmla="*/ 357982 w 765175"/>
                <a:gd name="connsiteY26" fmla="*/ 738993 h 866775"/>
                <a:gd name="connsiteX27" fmla="*/ 357982 w 765175"/>
                <a:gd name="connsiteY27" fmla="*/ 799496 h 866775"/>
                <a:gd name="connsiteX28" fmla="*/ 53182 w 765175"/>
                <a:gd name="connsiteY28" fmla="*/ 647096 h 866775"/>
                <a:gd name="connsiteX29" fmla="*/ 53182 w 765175"/>
                <a:gd name="connsiteY29" fmla="*/ 221290 h 866775"/>
                <a:gd name="connsiteX30" fmla="*/ 383382 w 765175"/>
                <a:gd name="connsiteY30" fmla="*/ 56190 h 866775"/>
                <a:gd name="connsiteX31" fmla="*/ 682187 w 765175"/>
                <a:gd name="connsiteY31" fmla="*/ 205593 h 866775"/>
                <a:gd name="connsiteX32" fmla="*/ 383128 w 765175"/>
                <a:gd name="connsiteY32" fmla="*/ 355123 h 866775"/>
                <a:gd name="connsiteX33" fmla="*/ 129128 w 765175"/>
                <a:gd name="connsiteY33" fmla="*/ 233482 h 866775"/>
                <a:gd name="connsiteX34" fmla="*/ 96044 w 765175"/>
                <a:gd name="connsiteY34" fmla="*/ 247475 h 866775"/>
                <a:gd name="connsiteX35" fmla="*/ 107207 w 765175"/>
                <a:gd name="connsiteY35" fmla="*/ 279202 h 866775"/>
                <a:gd name="connsiteX36" fmla="*/ 357982 w 765175"/>
                <a:gd name="connsiteY36" fmla="*/ 399395 h 866775"/>
                <a:gd name="connsiteX37" fmla="*/ 357982 w 765175"/>
                <a:gd name="connsiteY37" fmla="*/ 637393 h 866775"/>
                <a:gd name="connsiteX38" fmla="*/ 383382 w 765175"/>
                <a:gd name="connsiteY38" fmla="*/ 662793 h 866775"/>
                <a:gd name="connsiteX39" fmla="*/ 408782 w 765175"/>
                <a:gd name="connsiteY39" fmla="*/ 637393 h 866775"/>
                <a:gd name="connsiteX40" fmla="*/ 408782 w 765175"/>
                <a:gd name="connsiteY40" fmla="*/ 399090 h 866775"/>
                <a:gd name="connsiteX41" fmla="*/ 713582 w 765175"/>
                <a:gd name="connsiteY41" fmla="*/ 246690 h 866775"/>
                <a:gd name="connsiteX42" fmla="*/ 713582 w 765175"/>
                <a:gd name="connsiteY42" fmla="*/ 647096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765175" h="866775">
                  <a:moveTo>
                    <a:pt x="764255" y="204653"/>
                  </a:moveTo>
                  <a:cubicBezTo>
                    <a:pt x="764191" y="203945"/>
                    <a:pt x="764090" y="203240"/>
                    <a:pt x="763950" y="202545"/>
                  </a:cubicBezTo>
                  <a:cubicBezTo>
                    <a:pt x="763664" y="200148"/>
                    <a:pt x="763029" y="197802"/>
                    <a:pt x="762070" y="195586"/>
                  </a:cubicBezTo>
                  <a:cubicBezTo>
                    <a:pt x="761867" y="195128"/>
                    <a:pt x="761918" y="194671"/>
                    <a:pt x="761715" y="194239"/>
                  </a:cubicBezTo>
                  <a:cubicBezTo>
                    <a:pt x="761512" y="193808"/>
                    <a:pt x="761308" y="193808"/>
                    <a:pt x="761181" y="193554"/>
                  </a:cubicBezTo>
                  <a:cubicBezTo>
                    <a:pt x="759791" y="190934"/>
                    <a:pt x="757949" y="188578"/>
                    <a:pt x="755746" y="186594"/>
                  </a:cubicBezTo>
                  <a:cubicBezTo>
                    <a:pt x="755314" y="186213"/>
                    <a:pt x="754806" y="185984"/>
                    <a:pt x="754349" y="185629"/>
                  </a:cubicBezTo>
                  <a:cubicBezTo>
                    <a:pt x="753095" y="184587"/>
                    <a:pt x="751752" y="183663"/>
                    <a:pt x="750335" y="182860"/>
                  </a:cubicBezTo>
                  <a:lnTo>
                    <a:pt x="394735" y="5060"/>
                  </a:lnTo>
                  <a:cubicBezTo>
                    <a:pt x="387589" y="1488"/>
                    <a:pt x="379175" y="1488"/>
                    <a:pt x="372028" y="5060"/>
                  </a:cubicBezTo>
                  <a:lnTo>
                    <a:pt x="16428" y="182860"/>
                  </a:lnTo>
                  <a:cubicBezTo>
                    <a:pt x="7817" y="187162"/>
                    <a:pt x="2378" y="195967"/>
                    <a:pt x="2382" y="205593"/>
                  </a:cubicBezTo>
                  <a:lnTo>
                    <a:pt x="2382" y="662793"/>
                  </a:lnTo>
                  <a:cubicBezTo>
                    <a:pt x="2328" y="672467"/>
                    <a:pt x="7776" y="681329"/>
                    <a:pt x="16428" y="685653"/>
                  </a:cubicBezTo>
                  <a:lnTo>
                    <a:pt x="372028" y="863453"/>
                  </a:lnTo>
                  <a:cubicBezTo>
                    <a:pt x="372256" y="863453"/>
                    <a:pt x="372510" y="863453"/>
                    <a:pt x="372739" y="863606"/>
                  </a:cubicBezTo>
                  <a:cubicBezTo>
                    <a:pt x="379438" y="866958"/>
                    <a:pt x="387325" y="866958"/>
                    <a:pt x="394024" y="863606"/>
                  </a:cubicBezTo>
                  <a:cubicBezTo>
                    <a:pt x="394253" y="863606"/>
                    <a:pt x="394507" y="863606"/>
                    <a:pt x="394735" y="863453"/>
                  </a:cubicBezTo>
                  <a:lnTo>
                    <a:pt x="750335" y="685653"/>
                  </a:lnTo>
                  <a:cubicBezTo>
                    <a:pt x="758987" y="681329"/>
                    <a:pt x="764436" y="672467"/>
                    <a:pt x="764382" y="662793"/>
                  </a:cubicBezTo>
                  <a:lnTo>
                    <a:pt x="764382" y="205593"/>
                  </a:lnTo>
                  <a:cubicBezTo>
                    <a:pt x="764382" y="205263"/>
                    <a:pt x="764255" y="204984"/>
                    <a:pt x="764255" y="204653"/>
                  </a:cubicBezTo>
                  <a:close/>
                  <a:moveTo>
                    <a:pt x="713582" y="647096"/>
                  </a:moveTo>
                  <a:lnTo>
                    <a:pt x="408782" y="799496"/>
                  </a:lnTo>
                  <a:lnTo>
                    <a:pt x="408782" y="738993"/>
                  </a:lnTo>
                  <a:cubicBezTo>
                    <a:pt x="408782" y="724966"/>
                    <a:pt x="397409" y="713593"/>
                    <a:pt x="383382" y="713593"/>
                  </a:cubicBezTo>
                  <a:cubicBezTo>
                    <a:pt x="369355" y="713593"/>
                    <a:pt x="357982" y="724966"/>
                    <a:pt x="357982" y="738993"/>
                  </a:cubicBezTo>
                  <a:lnTo>
                    <a:pt x="357982" y="799496"/>
                  </a:lnTo>
                  <a:lnTo>
                    <a:pt x="53182" y="647096"/>
                  </a:lnTo>
                  <a:lnTo>
                    <a:pt x="53182" y="221290"/>
                  </a:lnTo>
                  <a:lnTo>
                    <a:pt x="383382" y="56190"/>
                  </a:lnTo>
                  <a:lnTo>
                    <a:pt x="682187" y="205593"/>
                  </a:lnTo>
                  <a:lnTo>
                    <a:pt x="383128" y="355123"/>
                  </a:lnTo>
                  <a:lnTo>
                    <a:pt x="129128" y="233482"/>
                  </a:lnTo>
                  <a:cubicBezTo>
                    <a:pt x="116129" y="228209"/>
                    <a:pt x="101315" y="234473"/>
                    <a:pt x="96044" y="247475"/>
                  </a:cubicBezTo>
                  <a:cubicBezTo>
                    <a:pt x="91228" y="259352"/>
                    <a:pt x="96012" y="272960"/>
                    <a:pt x="107207" y="279202"/>
                  </a:cubicBezTo>
                  <a:lnTo>
                    <a:pt x="357982" y="399395"/>
                  </a:lnTo>
                  <a:lnTo>
                    <a:pt x="357982" y="637393"/>
                  </a:lnTo>
                  <a:cubicBezTo>
                    <a:pt x="357982" y="651420"/>
                    <a:pt x="369355" y="662793"/>
                    <a:pt x="383382" y="662793"/>
                  </a:cubicBezTo>
                  <a:cubicBezTo>
                    <a:pt x="397409" y="662793"/>
                    <a:pt x="408782" y="651420"/>
                    <a:pt x="408782" y="637393"/>
                  </a:cubicBezTo>
                  <a:lnTo>
                    <a:pt x="408782" y="399090"/>
                  </a:lnTo>
                  <a:lnTo>
                    <a:pt x="713582" y="246690"/>
                  </a:lnTo>
                  <a:lnTo>
                    <a:pt x="713582" y="647096"/>
                  </a:lnTo>
                  <a:close/>
                </a:path>
              </a:pathLst>
            </a:custGeom>
            <a:grpFill/>
            <a:ln w="9525" cap="flat">
              <a:solidFill>
                <a:schemeClr val="bg1"/>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6" name="PA-任意多边形: 形状 1416"/>
            <p:cNvSpPr/>
            <p:nvPr>
              <p:custDataLst>
                <p:tags r:id="rId17"/>
              </p:custDataLst>
            </p:nvPr>
          </p:nvSpPr>
          <p:spPr>
            <a:xfrm>
              <a:off x="3045619" y="8881275"/>
              <a:ext cx="1527175" cy="1222375"/>
            </a:xfrm>
            <a:custGeom>
              <a:avLst/>
              <a:gdLst>
                <a:gd name="connsiteX0" fmla="*/ 1500981 w 1527175"/>
                <a:gd name="connsiteY0" fmla="*/ 1018381 h 1222375"/>
                <a:gd name="connsiteX1" fmla="*/ 992981 w 1527175"/>
                <a:gd name="connsiteY1" fmla="*/ 1018381 h 1222375"/>
                <a:gd name="connsiteX2" fmla="*/ 975023 w 1527175"/>
                <a:gd name="connsiteY2" fmla="*/ 1025798 h 1222375"/>
                <a:gd name="connsiteX3" fmla="*/ 931666 w 1527175"/>
                <a:gd name="connsiteY3" fmla="*/ 1069181 h 1222375"/>
                <a:gd name="connsiteX4" fmla="*/ 597097 w 1527175"/>
                <a:gd name="connsiteY4" fmla="*/ 1069181 h 1222375"/>
                <a:gd name="connsiteX5" fmla="*/ 553739 w 1527175"/>
                <a:gd name="connsiteY5" fmla="*/ 1025798 h 1222375"/>
                <a:gd name="connsiteX6" fmla="*/ 535781 w 1527175"/>
                <a:gd name="connsiteY6" fmla="*/ 1018381 h 1222375"/>
                <a:gd name="connsiteX7" fmla="*/ 103981 w 1527175"/>
                <a:gd name="connsiteY7" fmla="*/ 1018381 h 1222375"/>
                <a:gd name="connsiteX8" fmla="*/ 103981 w 1527175"/>
                <a:gd name="connsiteY8" fmla="*/ 103981 h 1222375"/>
                <a:gd name="connsiteX9" fmla="*/ 154781 w 1527175"/>
                <a:gd name="connsiteY9" fmla="*/ 53181 h 1222375"/>
                <a:gd name="connsiteX10" fmla="*/ 307181 w 1527175"/>
                <a:gd name="connsiteY10" fmla="*/ 53181 h 1222375"/>
                <a:gd name="connsiteX11" fmla="*/ 332581 w 1527175"/>
                <a:gd name="connsiteY11" fmla="*/ 27781 h 1222375"/>
                <a:gd name="connsiteX12" fmla="*/ 307181 w 1527175"/>
                <a:gd name="connsiteY12" fmla="*/ 2381 h 1222375"/>
                <a:gd name="connsiteX13" fmla="*/ 154781 w 1527175"/>
                <a:gd name="connsiteY13" fmla="*/ 2381 h 1222375"/>
                <a:gd name="connsiteX14" fmla="*/ 53181 w 1527175"/>
                <a:gd name="connsiteY14" fmla="*/ 103981 h 1222375"/>
                <a:gd name="connsiteX15" fmla="*/ 53181 w 1527175"/>
                <a:gd name="connsiteY15" fmla="*/ 1018381 h 1222375"/>
                <a:gd name="connsiteX16" fmla="*/ 27781 w 1527175"/>
                <a:gd name="connsiteY16" fmla="*/ 1018381 h 1222375"/>
                <a:gd name="connsiteX17" fmla="*/ 2381 w 1527175"/>
                <a:gd name="connsiteY17" fmla="*/ 1043781 h 1222375"/>
                <a:gd name="connsiteX18" fmla="*/ 2381 w 1527175"/>
                <a:gd name="connsiteY18" fmla="*/ 1119981 h 1222375"/>
                <a:gd name="connsiteX19" fmla="*/ 103981 w 1527175"/>
                <a:gd name="connsiteY19" fmla="*/ 1221581 h 1222375"/>
                <a:gd name="connsiteX20" fmla="*/ 1069181 w 1527175"/>
                <a:gd name="connsiteY20" fmla="*/ 1221581 h 1222375"/>
                <a:gd name="connsiteX21" fmla="*/ 1094581 w 1527175"/>
                <a:gd name="connsiteY21" fmla="*/ 1196181 h 1222375"/>
                <a:gd name="connsiteX22" fmla="*/ 1069181 w 1527175"/>
                <a:gd name="connsiteY22" fmla="*/ 1170781 h 1222375"/>
                <a:gd name="connsiteX23" fmla="*/ 103981 w 1527175"/>
                <a:gd name="connsiteY23" fmla="*/ 1170781 h 1222375"/>
                <a:gd name="connsiteX24" fmla="*/ 53181 w 1527175"/>
                <a:gd name="connsiteY24" fmla="*/ 1119981 h 1222375"/>
                <a:gd name="connsiteX25" fmla="*/ 53181 w 1527175"/>
                <a:gd name="connsiteY25" fmla="*/ 1069181 h 1222375"/>
                <a:gd name="connsiteX26" fmla="*/ 525266 w 1527175"/>
                <a:gd name="connsiteY26" fmla="*/ 1069181 h 1222375"/>
                <a:gd name="connsiteX27" fmla="*/ 568623 w 1527175"/>
                <a:gd name="connsiteY27" fmla="*/ 1112539 h 1222375"/>
                <a:gd name="connsiteX28" fmla="*/ 586581 w 1527175"/>
                <a:gd name="connsiteY28" fmla="*/ 1119981 h 1222375"/>
                <a:gd name="connsiteX29" fmla="*/ 942181 w 1527175"/>
                <a:gd name="connsiteY29" fmla="*/ 1119981 h 1222375"/>
                <a:gd name="connsiteX30" fmla="*/ 960139 w 1527175"/>
                <a:gd name="connsiteY30" fmla="*/ 1112539 h 1222375"/>
                <a:gd name="connsiteX31" fmla="*/ 1003497 w 1527175"/>
                <a:gd name="connsiteY31" fmla="*/ 1069181 h 1222375"/>
                <a:gd name="connsiteX32" fmla="*/ 1475581 w 1527175"/>
                <a:gd name="connsiteY32" fmla="*/ 1069181 h 1222375"/>
                <a:gd name="connsiteX33" fmla="*/ 1475581 w 1527175"/>
                <a:gd name="connsiteY33" fmla="*/ 1119981 h 1222375"/>
                <a:gd name="connsiteX34" fmla="*/ 1424781 w 1527175"/>
                <a:gd name="connsiteY34" fmla="*/ 1170781 h 1222375"/>
                <a:gd name="connsiteX35" fmla="*/ 1323181 w 1527175"/>
                <a:gd name="connsiteY35" fmla="*/ 1170781 h 1222375"/>
                <a:gd name="connsiteX36" fmla="*/ 1297781 w 1527175"/>
                <a:gd name="connsiteY36" fmla="*/ 1196181 h 1222375"/>
                <a:gd name="connsiteX37" fmla="*/ 1323181 w 1527175"/>
                <a:gd name="connsiteY37" fmla="*/ 1221581 h 1222375"/>
                <a:gd name="connsiteX38" fmla="*/ 1424781 w 1527175"/>
                <a:gd name="connsiteY38" fmla="*/ 1221581 h 1222375"/>
                <a:gd name="connsiteX39" fmla="*/ 1526381 w 1527175"/>
                <a:gd name="connsiteY39" fmla="*/ 1119981 h 1222375"/>
                <a:gd name="connsiteX40" fmla="*/ 1526381 w 1527175"/>
                <a:gd name="connsiteY40" fmla="*/ 1043781 h 1222375"/>
                <a:gd name="connsiteX41" fmla="*/ 1500981 w 1527175"/>
                <a:gd name="connsiteY41" fmla="*/ 1018381 h 122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527175" h="1222375">
                  <a:moveTo>
                    <a:pt x="1500981" y="1018381"/>
                  </a:moveTo>
                  <a:lnTo>
                    <a:pt x="992981" y="1018381"/>
                  </a:lnTo>
                  <a:cubicBezTo>
                    <a:pt x="986250" y="1018375"/>
                    <a:pt x="979789" y="1021045"/>
                    <a:pt x="975023" y="1025798"/>
                  </a:cubicBezTo>
                  <a:lnTo>
                    <a:pt x="931666" y="1069181"/>
                  </a:lnTo>
                  <a:lnTo>
                    <a:pt x="597097" y="1069181"/>
                  </a:lnTo>
                  <a:lnTo>
                    <a:pt x="553739" y="1025798"/>
                  </a:lnTo>
                  <a:cubicBezTo>
                    <a:pt x="548973" y="1021045"/>
                    <a:pt x="542512" y="1018375"/>
                    <a:pt x="535781" y="1018381"/>
                  </a:cubicBezTo>
                  <a:lnTo>
                    <a:pt x="103981" y="1018381"/>
                  </a:lnTo>
                  <a:lnTo>
                    <a:pt x="103981" y="103981"/>
                  </a:lnTo>
                  <a:cubicBezTo>
                    <a:pt x="103981" y="75924"/>
                    <a:pt x="126724" y="53181"/>
                    <a:pt x="154781" y="53181"/>
                  </a:cubicBezTo>
                  <a:lnTo>
                    <a:pt x="307181" y="53181"/>
                  </a:lnTo>
                  <a:cubicBezTo>
                    <a:pt x="321208" y="53181"/>
                    <a:pt x="332581" y="41808"/>
                    <a:pt x="332581" y="27781"/>
                  </a:cubicBezTo>
                  <a:cubicBezTo>
                    <a:pt x="332581" y="13754"/>
                    <a:pt x="321208" y="2381"/>
                    <a:pt x="307181" y="2381"/>
                  </a:cubicBezTo>
                  <a:lnTo>
                    <a:pt x="154781" y="2381"/>
                  </a:lnTo>
                  <a:cubicBezTo>
                    <a:pt x="98669" y="2381"/>
                    <a:pt x="53181" y="47869"/>
                    <a:pt x="53181" y="103981"/>
                  </a:cubicBezTo>
                  <a:lnTo>
                    <a:pt x="53181" y="1018381"/>
                  </a:lnTo>
                  <a:lnTo>
                    <a:pt x="27781" y="1018381"/>
                  </a:lnTo>
                  <a:cubicBezTo>
                    <a:pt x="13754" y="1018381"/>
                    <a:pt x="2381" y="1029754"/>
                    <a:pt x="2381" y="1043781"/>
                  </a:cubicBezTo>
                  <a:lnTo>
                    <a:pt x="2381" y="1119981"/>
                  </a:lnTo>
                  <a:cubicBezTo>
                    <a:pt x="2381" y="1176093"/>
                    <a:pt x="47869" y="1221581"/>
                    <a:pt x="103981" y="1221581"/>
                  </a:cubicBezTo>
                  <a:lnTo>
                    <a:pt x="1069181" y="1221581"/>
                  </a:lnTo>
                  <a:cubicBezTo>
                    <a:pt x="1083208" y="1221581"/>
                    <a:pt x="1094581" y="1210209"/>
                    <a:pt x="1094581" y="1196181"/>
                  </a:cubicBezTo>
                  <a:cubicBezTo>
                    <a:pt x="1094581" y="1182154"/>
                    <a:pt x="1083208" y="1170781"/>
                    <a:pt x="1069181" y="1170781"/>
                  </a:cubicBezTo>
                  <a:lnTo>
                    <a:pt x="103981" y="1170781"/>
                  </a:lnTo>
                  <a:cubicBezTo>
                    <a:pt x="75924" y="1170781"/>
                    <a:pt x="53181" y="1148039"/>
                    <a:pt x="53181" y="1119981"/>
                  </a:cubicBezTo>
                  <a:lnTo>
                    <a:pt x="53181" y="1069181"/>
                  </a:lnTo>
                  <a:lnTo>
                    <a:pt x="525266" y="1069181"/>
                  </a:lnTo>
                  <a:lnTo>
                    <a:pt x="568623" y="1112539"/>
                  </a:lnTo>
                  <a:cubicBezTo>
                    <a:pt x="573386" y="1117302"/>
                    <a:pt x="579844" y="1119981"/>
                    <a:pt x="586581" y="1119981"/>
                  </a:cubicBezTo>
                  <a:lnTo>
                    <a:pt x="942181" y="1119981"/>
                  </a:lnTo>
                  <a:cubicBezTo>
                    <a:pt x="948919" y="1119981"/>
                    <a:pt x="955377" y="1117302"/>
                    <a:pt x="960139" y="1112539"/>
                  </a:cubicBezTo>
                  <a:lnTo>
                    <a:pt x="1003497" y="1069181"/>
                  </a:lnTo>
                  <a:lnTo>
                    <a:pt x="1475581" y="1069181"/>
                  </a:lnTo>
                  <a:lnTo>
                    <a:pt x="1475581" y="1119981"/>
                  </a:lnTo>
                  <a:cubicBezTo>
                    <a:pt x="1475581" y="1148039"/>
                    <a:pt x="1452839" y="1170781"/>
                    <a:pt x="1424781" y="1170781"/>
                  </a:cubicBezTo>
                  <a:lnTo>
                    <a:pt x="1323181" y="1170781"/>
                  </a:lnTo>
                  <a:cubicBezTo>
                    <a:pt x="1309154" y="1170781"/>
                    <a:pt x="1297781" y="1182154"/>
                    <a:pt x="1297781" y="1196181"/>
                  </a:cubicBezTo>
                  <a:cubicBezTo>
                    <a:pt x="1297781" y="1210209"/>
                    <a:pt x="1309154" y="1221581"/>
                    <a:pt x="1323181" y="1221581"/>
                  </a:cubicBezTo>
                  <a:lnTo>
                    <a:pt x="1424781" y="1221581"/>
                  </a:lnTo>
                  <a:cubicBezTo>
                    <a:pt x="1480893" y="1221581"/>
                    <a:pt x="1526381" y="1176093"/>
                    <a:pt x="1526381" y="1119981"/>
                  </a:cubicBezTo>
                  <a:lnTo>
                    <a:pt x="1526381" y="1043781"/>
                  </a:lnTo>
                  <a:cubicBezTo>
                    <a:pt x="1526381" y="1029754"/>
                    <a:pt x="1515008" y="1018381"/>
                    <a:pt x="1500981" y="1018381"/>
                  </a:cubicBezTo>
                  <a:close/>
                </a:path>
              </a:pathLst>
            </a:custGeom>
            <a:grpFill/>
            <a:ln w="9525" cap="flat">
              <a:solidFill>
                <a:schemeClr val="bg1"/>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7" name="PA-任意多边形: 形状 1417"/>
            <p:cNvSpPr/>
            <p:nvPr>
              <p:custDataLst>
                <p:tags r:id="rId18"/>
              </p:custDataLst>
            </p:nvPr>
          </p:nvSpPr>
          <p:spPr>
            <a:xfrm>
              <a:off x="4188619" y="10049675"/>
              <a:ext cx="104775" cy="53975"/>
            </a:xfrm>
            <a:custGeom>
              <a:avLst/>
              <a:gdLst>
                <a:gd name="connsiteX0" fmla="*/ 78581 w 104775"/>
                <a:gd name="connsiteY0" fmla="*/ 2381 h 53975"/>
                <a:gd name="connsiteX1" fmla="*/ 27781 w 104775"/>
                <a:gd name="connsiteY1" fmla="*/ 2381 h 53975"/>
                <a:gd name="connsiteX2" fmla="*/ 2381 w 104775"/>
                <a:gd name="connsiteY2" fmla="*/ 27781 h 53975"/>
                <a:gd name="connsiteX3" fmla="*/ 27781 w 104775"/>
                <a:gd name="connsiteY3" fmla="*/ 53181 h 53975"/>
                <a:gd name="connsiteX4" fmla="*/ 78581 w 104775"/>
                <a:gd name="connsiteY4" fmla="*/ 53181 h 53975"/>
                <a:gd name="connsiteX5" fmla="*/ 103981 w 104775"/>
                <a:gd name="connsiteY5" fmla="*/ 27781 h 53975"/>
                <a:gd name="connsiteX6" fmla="*/ 78581 w 104775"/>
                <a:gd name="connsiteY6" fmla="*/ 2381 h 53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75" h="53975">
                  <a:moveTo>
                    <a:pt x="78581" y="2381"/>
                  </a:moveTo>
                  <a:lnTo>
                    <a:pt x="27781" y="2381"/>
                  </a:lnTo>
                  <a:cubicBezTo>
                    <a:pt x="13754" y="2381"/>
                    <a:pt x="2381" y="13754"/>
                    <a:pt x="2381" y="27781"/>
                  </a:cubicBezTo>
                  <a:cubicBezTo>
                    <a:pt x="2381" y="41808"/>
                    <a:pt x="13754" y="53181"/>
                    <a:pt x="27781" y="53181"/>
                  </a:cubicBezTo>
                  <a:lnTo>
                    <a:pt x="78581" y="53181"/>
                  </a:lnTo>
                  <a:cubicBezTo>
                    <a:pt x="92608" y="53181"/>
                    <a:pt x="103981" y="41808"/>
                    <a:pt x="103981" y="27781"/>
                  </a:cubicBezTo>
                  <a:cubicBezTo>
                    <a:pt x="103981" y="13754"/>
                    <a:pt x="92608" y="2381"/>
                    <a:pt x="78581" y="2381"/>
                  </a:cubicBezTo>
                  <a:close/>
                </a:path>
              </a:pathLst>
            </a:custGeom>
            <a:grpFill/>
            <a:ln w="9525" cap="flat">
              <a:solidFill>
                <a:schemeClr val="bg1"/>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8" name="PA-任意多边形: 形状 1418"/>
            <p:cNvSpPr/>
            <p:nvPr>
              <p:custDataLst>
                <p:tags r:id="rId19"/>
              </p:custDataLst>
            </p:nvPr>
          </p:nvSpPr>
          <p:spPr>
            <a:xfrm>
              <a:off x="3223419" y="9008275"/>
              <a:ext cx="1171575" cy="790575"/>
            </a:xfrm>
            <a:custGeom>
              <a:avLst/>
              <a:gdLst>
                <a:gd name="connsiteX0" fmla="*/ 1145381 w 1171575"/>
                <a:gd name="connsiteY0" fmla="*/ 2381 h 790575"/>
                <a:gd name="connsiteX1" fmla="*/ 1069181 w 1171575"/>
                <a:gd name="connsiteY1" fmla="*/ 2381 h 790575"/>
                <a:gd name="connsiteX2" fmla="*/ 1043781 w 1171575"/>
                <a:gd name="connsiteY2" fmla="*/ 27781 h 790575"/>
                <a:gd name="connsiteX3" fmla="*/ 1069181 w 1171575"/>
                <a:gd name="connsiteY3" fmla="*/ 53181 h 790575"/>
                <a:gd name="connsiteX4" fmla="*/ 1119981 w 1171575"/>
                <a:gd name="connsiteY4" fmla="*/ 53181 h 790575"/>
                <a:gd name="connsiteX5" fmla="*/ 1119981 w 1171575"/>
                <a:gd name="connsiteY5" fmla="*/ 738981 h 790575"/>
                <a:gd name="connsiteX6" fmla="*/ 53181 w 1171575"/>
                <a:gd name="connsiteY6" fmla="*/ 738981 h 790575"/>
                <a:gd name="connsiteX7" fmla="*/ 53181 w 1171575"/>
                <a:gd name="connsiteY7" fmla="*/ 53181 h 790575"/>
                <a:gd name="connsiteX8" fmla="*/ 103981 w 1171575"/>
                <a:gd name="connsiteY8" fmla="*/ 53181 h 790575"/>
                <a:gd name="connsiteX9" fmla="*/ 129381 w 1171575"/>
                <a:gd name="connsiteY9" fmla="*/ 27781 h 790575"/>
                <a:gd name="connsiteX10" fmla="*/ 103981 w 1171575"/>
                <a:gd name="connsiteY10" fmla="*/ 2381 h 790575"/>
                <a:gd name="connsiteX11" fmla="*/ 27781 w 1171575"/>
                <a:gd name="connsiteY11" fmla="*/ 2381 h 790575"/>
                <a:gd name="connsiteX12" fmla="*/ 2381 w 1171575"/>
                <a:gd name="connsiteY12" fmla="*/ 27781 h 790575"/>
                <a:gd name="connsiteX13" fmla="*/ 2381 w 1171575"/>
                <a:gd name="connsiteY13" fmla="*/ 764381 h 790575"/>
                <a:gd name="connsiteX14" fmla="*/ 27781 w 1171575"/>
                <a:gd name="connsiteY14" fmla="*/ 789781 h 790575"/>
                <a:gd name="connsiteX15" fmla="*/ 1145381 w 1171575"/>
                <a:gd name="connsiteY15" fmla="*/ 789781 h 790575"/>
                <a:gd name="connsiteX16" fmla="*/ 1170781 w 1171575"/>
                <a:gd name="connsiteY16" fmla="*/ 764381 h 790575"/>
                <a:gd name="connsiteX17" fmla="*/ 1170781 w 1171575"/>
                <a:gd name="connsiteY17" fmla="*/ 27781 h 790575"/>
                <a:gd name="connsiteX18" fmla="*/ 1145381 w 1171575"/>
                <a:gd name="connsiteY18" fmla="*/ 2381 h 790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71575" h="790575">
                  <a:moveTo>
                    <a:pt x="1145381" y="2381"/>
                  </a:moveTo>
                  <a:lnTo>
                    <a:pt x="1069181" y="2381"/>
                  </a:lnTo>
                  <a:cubicBezTo>
                    <a:pt x="1055154" y="2381"/>
                    <a:pt x="1043781" y="13754"/>
                    <a:pt x="1043781" y="27781"/>
                  </a:cubicBezTo>
                  <a:cubicBezTo>
                    <a:pt x="1043781" y="41808"/>
                    <a:pt x="1055154" y="53181"/>
                    <a:pt x="1069181" y="53181"/>
                  </a:cubicBezTo>
                  <a:lnTo>
                    <a:pt x="1119981" y="53181"/>
                  </a:lnTo>
                  <a:lnTo>
                    <a:pt x="1119981" y="738981"/>
                  </a:lnTo>
                  <a:lnTo>
                    <a:pt x="53181" y="738981"/>
                  </a:lnTo>
                  <a:lnTo>
                    <a:pt x="53181" y="53181"/>
                  </a:lnTo>
                  <a:lnTo>
                    <a:pt x="103981" y="53181"/>
                  </a:lnTo>
                  <a:cubicBezTo>
                    <a:pt x="118008" y="53181"/>
                    <a:pt x="129381" y="41808"/>
                    <a:pt x="129381" y="27781"/>
                  </a:cubicBezTo>
                  <a:cubicBezTo>
                    <a:pt x="129381" y="13754"/>
                    <a:pt x="118008" y="2381"/>
                    <a:pt x="103981" y="2381"/>
                  </a:cubicBezTo>
                  <a:lnTo>
                    <a:pt x="27781" y="2381"/>
                  </a:lnTo>
                  <a:cubicBezTo>
                    <a:pt x="13754" y="2381"/>
                    <a:pt x="2381" y="13754"/>
                    <a:pt x="2381" y="27781"/>
                  </a:cubicBezTo>
                  <a:lnTo>
                    <a:pt x="2381" y="764381"/>
                  </a:lnTo>
                  <a:cubicBezTo>
                    <a:pt x="2381" y="778408"/>
                    <a:pt x="13754" y="789781"/>
                    <a:pt x="27781" y="789781"/>
                  </a:cubicBezTo>
                  <a:lnTo>
                    <a:pt x="1145381" y="789781"/>
                  </a:lnTo>
                  <a:cubicBezTo>
                    <a:pt x="1159408" y="789781"/>
                    <a:pt x="1170781" y="778408"/>
                    <a:pt x="1170781" y="764381"/>
                  </a:cubicBezTo>
                  <a:lnTo>
                    <a:pt x="1170781" y="27781"/>
                  </a:lnTo>
                  <a:cubicBezTo>
                    <a:pt x="1170781" y="13754"/>
                    <a:pt x="1159408" y="2381"/>
                    <a:pt x="1145381" y="2381"/>
                  </a:cubicBezTo>
                  <a:close/>
                </a:path>
              </a:pathLst>
            </a:custGeom>
            <a:grpFill/>
            <a:ln w="9525" cap="flat">
              <a:solidFill>
                <a:schemeClr val="bg1"/>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09" name="PA-任意多边形: 形状 1419"/>
            <p:cNvSpPr/>
            <p:nvPr>
              <p:custDataLst>
                <p:tags r:id="rId20"/>
              </p:custDataLst>
            </p:nvPr>
          </p:nvSpPr>
          <p:spPr>
            <a:xfrm>
              <a:off x="4239419" y="8881275"/>
              <a:ext cx="282575" cy="968375"/>
            </a:xfrm>
            <a:custGeom>
              <a:avLst/>
              <a:gdLst>
                <a:gd name="connsiteX0" fmla="*/ 180181 w 282575"/>
                <a:gd name="connsiteY0" fmla="*/ 2381 h 968375"/>
                <a:gd name="connsiteX1" fmla="*/ 27781 w 282575"/>
                <a:gd name="connsiteY1" fmla="*/ 2381 h 968375"/>
                <a:gd name="connsiteX2" fmla="*/ 2381 w 282575"/>
                <a:gd name="connsiteY2" fmla="*/ 27781 h 968375"/>
                <a:gd name="connsiteX3" fmla="*/ 27781 w 282575"/>
                <a:gd name="connsiteY3" fmla="*/ 53181 h 968375"/>
                <a:gd name="connsiteX4" fmla="*/ 180181 w 282575"/>
                <a:gd name="connsiteY4" fmla="*/ 53181 h 968375"/>
                <a:gd name="connsiteX5" fmla="*/ 230981 w 282575"/>
                <a:gd name="connsiteY5" fmla="*/ 103981 h 968375"/>
                <a:gd name="connsiteX6" fmla="*/ 230981 w 282575"/>
                <a:gd name="connsiteY6" fmla="*/ 942181 h 968375"/>
                <a:gd name="connsiteX7" fmla="*/ 256381 w 282575"/>
                <a:gd name="connsiteY7" fmla="*/ 967581 h 968375"/>
                <a:gd name="connsiteX8" fmla="*/ 281781 w 282575"/>
                <a:gd name="connsiteY8" fmla="*/ 942181 h 968375"/>
                <a:gd name="connsiteX9" fmla="*/ 281781 w 282575"/>
                <a:gd name="connsiteY9" fmla="*/ 103981 h 968375"/>
                <a:gd name="connsiteX10" fmla="*/ 180181 w 282575"/>
                <a:gd name="connsiteY10" fmla="*/ 2381 h 968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2575" h="968375">
                  <a:moveTo>
                    <a:pt x="180181" y="2381"/>
                  </a:moveTo>
                  <a:lnTo>
                    <a:pt x="27781" y="2381"/>
                  </a:lnTo>
                  <a:cubicBezTo>
                    <a:pt x="13754" y="2381"/>
                    <a:pt x="2381" y="13754"/>
                    <a:pt x="2381" y="27781"/>
                  </a:cubicBezTo>
                  <a:cubicBezTo>
                    <a:pt x="2381" y="41808"/>
                    <a:pt x="13754" y="53181"/>
                    <a:pt x="27781" y="53181"/>
                  </a:cubicBezTo>
                  <a:lnTo>
                    <a:pt x="180181" y="53181"/>
                  </a:lnTo>
                  <a:cubicBezTo>
                    <a:pt x="208239" y="53181"/>
                    <a:pt x="230981" y="75924"/>
                    <a:pt x="230981" y="103981"/>
                  </a:cubicBezTo>
                  <a:lnTo>
                    <a:pt x="230981" y="942181"/>
                  </a:lnTo>
                  <a:cubicBezTo>
                    <a:pt x="230981" y="956208"/>
                    <a:pt x="242354" y="967581"/>
                    <a:pt x="256381" y="967581"/>
                  </a:cubicBezTo>
                  <a:cubicBezTo>
                    <a:pt x="270408" y="967581"/>
                    <a:pt x="281781" y="956208"/>
                    <a:pt x="281781" y="942181"/>
                  </a:cubicBezTo>
                  <a:lnTo>
                    <a:pt x="281781" y="103981"/>
                  </a:lnTo>
                  <a:cubicBezTo>
                    <a:pt x="281781" y="47869"/>
                    <a:pt x="236293" y="2381"/>
                    <a:pt x="180181" y="2381"/>
                  </a:cubicBezTo>
                  <a:close/>
                </a:path>
              </a:pathLst>
            </a:custGeom>
            <a:grpFill/>
            <a:ln w="9525" cap="flat">
              <a:solidFill>
                <a:schemeClr val="bg1"/>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10" name="PA-任意多边形: 形状 1420"/>
            <p:cNvSpPr/>
            <p:nvPr>
              <p:custDataLst>
                <p:tags r:id="rId21"/>
              </p:custDataLst>
            </p:nvPr>
          </p:nvSpPr>
          <p:spPr>
            <a:xfrm>
              <a:off x="3756819" y="9846475"/>
              <a:ext cx="104775" cy="53975"/>
            </a:xfrm>
            <a:custGeom>
              <a:avLst/>
              <a:gdLst>
                <a:gd name="connsiteX0" fmla="*/ 78581 w 104775"/>
                <a:gd name="connsiteY0" fmla="*/ 2381 h 53975"/>
                <a:gd name="connsiteX1" fmla="*/ 27781 w 104775"/>
                <a:gd name="connsiteY1" fmla="*/ 2381 h 53975"/>
                <a:gd name="connsiteX2" fmla="*/ 2381 w 104775"/>
                <a:gd name="connsiteY2" fmla="*/ 27781 h 53975"/>
                <a:gd name="connsiteX3" fmla="*/ 27781 w 104775"/>
                <a:gd name="connsiteY3" fmla="*/ 53181 h 53975"/>
                <a:gd name="connsiteX4" fmla="*/ 78581 w 104775"/>
                <a:gd name="connsiteY4" fmla="*/ 53181 h 53975"/>
                <a:gd name="connsiteX5" fmla="*/ 103981 w 104775"/>
                <a:gd name="connsiteY5" fmla="*/ 27781 h 53975"/>
                <a:gd name="connsiteX6" fmla="*/ 78581 w 104775"/>
                <a:gd name="connsiteY6" fmla="*/ 2381 h 53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775" h="53975">
                  <a:moveTo>
                    <a:pt x="78581" y="2381"/>
                  </a:moveTo>
                  <a:lnTo>
                    <a:pt x="27781" y="2381"/>
                  </a:lnTo>
                  <a:cubicBezTo>
                    <a:pt x="13754" y="2381"/>
                    <a:pt x="2381" y="13754"/>
                    <a:pt x="2381" y="27781"/>
                  </a:cubicBezTo>
                  <a:cubicBezTo>
                    <a:pt x="2381" y="41808"/>
                    <a:pt x="13754" y="53181"/>
                    <a:pt x="27781" y="53181"/>
                  </a:cubicBezTo>
                  <a:lnTo>
                    <a:pt x="78581" y="53181"/>
                  </a:lnTo>
                  <a:cubicBezTo>
                    <a:pt x="92608" y="53181"/>
                    <a:pt x="103981" y="41808"/>
                    <a:pt x="103981" y="27781"/>
                  </a:cubicBezTo>
                  <a:cubicBezTo>
                    <a:pt x="103981" y="13754"/>
                    <a:pt x="92608" y="2381"/>
                    <a:pt x="78581" y="2381"/>
                  </a:cubicBezTo>
                  <a:close/>
                </a:path>
              </a:pathLst>
            </a:custGeom>
            <a:grpFill/>
            <a:ln w="9525" cap="flat">
              <a:solidFill>
                <a:schemeClr val="bg1"/>
              </a:solidFill>
              <a:prstDash val="solid"/>
              <a:miter/>
            </a:ln>
          </p:spPr>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grpSp>
      <p:graphicFrame>
        <p:nvGraphicFramePr>
          <p:cNvPr id="6" name="内容占位符 5"/>
          <p:cNvGraphicFramePr/>
          <p:nvPr>
            <p:ph sz="quarter" idx="4294967295"/>
          </p:nvPr>
        </p:nvGraphicFramePr>
        <p:xfrm>
          <a:off x="3267075" y="1522095"/>
          <a:ext cx="10965815" cy="3430905"/>
        </p:xfrm>
        <a:graphic>
          <a:graphicData uri="http://schemas.openxmlformats.org/drawingml/2006/chart">
            <c:chart xmlns:c="http://schemas.openxmlformats.org/drawingml/2006/chart" xmlns:r="http://schemas.openxmlformats.org/officeDocument/2006/relationships" r:id="rId1"/>
          </a:graphicData>
        </a:graphic>
      </p:graphicFrame>
      <p:sp>
        <p:nvSpPr>
          <p:cNvPr id="8" name="文本框 7"/>
          <p:cNvSpPr txBox="1"/>
          <p:nvPr>
            <p:custDataLst>
              <p:tags r:id="rId22"/>
            </p:custDataLst>
          </p:nvPr>
        </p:nvSpPr>
        <p:spPr>
          <a:xfrm>
            <a:off x="2068200" y="1385535"/>
            <a:ext cx="4470442" cy="4086225"/>
          </a:xfrm>
          <a:prstGeom prst="rect">
            <a:avLst/>
          </a:prstGeom>
          <a:noFill/>
        </p:spPr>
        <p:txBody>
          <a:bodyPr wrap="square" lIns="101600" tIns="0" rIns="82550" bIns="0" rtlCol="0" anchor="t" anchorCtr="0">
            <a:spAutoFit/>
          </a:bodyPr>
          <a:lstStyle>
            <a:defPPr>
              <a:defRPr lang="zh-CN"/>
            </a:defPPr>
            <a:lvl1pPr fontAlgn="auto">
              <a:lnSpc>
                <a:spcPct val="130000"/>
              </a:lnSpc>
              <a:spcAft>
                <a:spcPts val="1000"/>
              </a:spcAft>
              <a:defRPr sz="1600" spc="150"/>
            </a:lvl1pPr>
          </a:lstStyle>
          <a:p>
            <a:pPr marL="0" lvl="0" indent="0" algn="l" fontAlgn="ctr">
              <a:lnSpc>
                <a:spcPct val="130000"/>
              </a:lnSpc>
              <a:spcBef>
                <a:spcPts val="3135"/>
              </a:spcBef>
              <a:spcAft>
                <a:spcPts val="0"/>
              </a:spcAft>
              <a:buSzPct val="100000"/>
              <a:buNone/>
            </a:pPr>
            <a:r>
              <a:rPr lang="zh-CN" altLang="en-US" sz="3600" u="sng" spc="30" dirty="0">
                <a:ln w="3175">
                  <a:noFill/>
                  <a:prstDash val="dash"/>
                </a:ln>
                <a:solidFill>
                  <a:schemeClr val="bg1"/>
                </a:solidFill>
                <a:uLnTx/>
                <a:latin typeface="微软雅黑" panose="020B0503020204020204" charset="-122"/>
                <a:ea typeface="微软雅黑" panose="020B0503020204020204" charset="-122"/>
                <a:sym typeface="+mn-ea"/>
              </a:rPr>
              <a:t>C语言应用与开发</a:t>
            </a:r>
            <a:endParaRPr lang="zh-CN" altLang="en-US" sz="3600" u="sng" spc="30" dirty="0">
              <a:ln w="3175">
                <a:noFill/>
                <a:prstDash val="dash"/>
              </a:ln>
              <a:solidFill>
                <a:schemeClr val="bg1"/>
              </a:solidFill>
              <a:uLnTx/>
              <a:latin typeface="微软雅黑" panose="020B0503020204020204" charset="-122"/>
              <a:ea typeface="微软雅黑" panose="020B0503020204020204" charset="-122"/>
              <a:sym typeface="+mn-ea"/>
            </a:endParaRPr>
          </a:p>
          <a:p>
            <a:pPr marL="0" lvl="0" indent="0" algn="l" fontAlgn="ctr">
              <a:lnSpc>
                <a:spcPct val="130000"/>
              </a:lnSpc>
              <a:spcBef>
                <a:spcPts val="3135"/>
              </a:spcBef>
              <a:spcAft>
                <a:spcPts val="0"/>
              </a:spcAft>
              <a:buSzPct val="100000"/>
              <a:buNone/>
            </a:pPr>
            <a:r>
              <a:rPr lang="zh-CN" altLang="en-US" sz="3600" u="sng" spc="30" dirty="0">
                <a:ln w="3175">
                  <a:noFill/>
                  <a:prstDash val="dash"/>
                </a:ln>
                <a:solidFill>
                  <a:schemeClr val="bg1"/>
                </a:solidFill>
                <a:uLnTx/>
                <a:latin typeface="微软雅黑" panose="020B0503020204020204" charset="-122"/>
                <a:ea typeface="微软雅黑" panose="020B0503020204020204" charset="-122"/>
                <a:sym typeface="+mn-ea"/>
              </a:rPr>
              <a:t>电子相册的制作</a:t>
            </a:r>
            <a:endParaRPr lang="zh-CN" altLang="en-US" sz="3600" u="sng" strike="noStrike" spc="30" baseline="0" dirty="0">
              <a:ln w="3175">
                <a:noFill/>
                <a:prstDash val="dash"/>
              </a:ln>
              <a:solidFill>
                <a:schemeClr val="bg1"/>
              </a:solidFill>
              <a:uLnTx/>
              <a:uFillTx/>
              <a:latin typeface="微软雅黑" panose="020B0503020204020204" charset="-122"/>
              <a:ea typeface="微软雅黑" panose="020B0503020204020204" charset="-122"/>
              <a:sym typeface="+mn-ea"/>
            </a:endParaRPr>
          </a:p>
          <a:p>
            <a:pPr marL="0" lvl="0" indent="0" algn="l" fontAlgn="ctr">
              <a:lnSpc>
                <a:spcPct val="130000"/>
              </a:lnSpc>
              <a:spcBef>
                <a:spcPts val="3135"/>
              </a:spcBef>
              <a:spcAft>
                <a:spcPts val="0"/>
              </a:spcAft>
              <a:buSzPct val="100000"/>
              <a:buNone/>
            </a:pPr>
            <a:r>
              <a:rPr lang="zh-CN" altLang="en-US" sz="3600" u="sng" spc="30" dirty="0">
                <a:ln w="3175">
                  <a:noFill/>
                  <a:prstDash val="dash"/>
                </a:ln>
                <a:solidFill>
                  <a:schemeClr val="bg1"/>
                </a:solidFill>
                <a:uLnTx/>
                <a:latin typeface="微软雅黑" panose="020B0503020204020204" charset="-122"/>
                <a:ea typeface="微软雅黑" panose="020B0503020204020204" charset="-122"/>
                <a:sym typeface="+mn-ea"/>
              </a:rPr>
              <a:t>智能家居的语音识别</a:t>
            </a:r>
            <a:endParaRPr lang="zh-CN" altLang="en-US" sz="3600" u="sng" spc="30" dirty="0">
              <a:ln w="3175">
                <a:noFill/>
                <a:prstDash val="dash"/>
              </a:ln>
              <a:solidFill>
                <a:schemeClr val="bg1"/>
              </a:solidFill>
              <a:uLnTx/>
              <a:latin typeface="微软雅黑" panose="020B0503020204020204" charset="-122"/>
              <a:ea typeface="微软雅黑" panose="020B0503020204020204" charset="-122"/>
              <a:sym typeface="+mn-ea"/>
            </a:endParaRPr>
          </a:p>
          <a:p>
            <a:pPr marL="0" lvl="0" indent="0" algn="l" fontAlgn="ctr">
              <a:lnSpc>
                <a:spcPct val="130000"/>
              </a:lnSpc>
              <a:spcBef>
                <a:spcPts val="3135"/>
              </a:spcBef>
              <a:spcAft>
                <a:spcPts val="0"/>
              </a:spcAft>
              <a:buSzPct val="100000"/>
              <a:buNone/>
            </a:pPr>
            <a:r>
              <a:rPr lang="zh-CN" altLang="en-US" sz="3600" u="sng" spc="30" dirty="0">
                <a:ln w="3175">
                  <a:noFill/>
                  <a:prstDash val="dash"/>
                </a:ln>
                <a:solidFill>
                  <a:schemeClr val="bg1"/>
                </a:solidFill>
                <a:latin typeface="微软雅黑" panose="020B0503020204020204" charset="-122"/>
                <a:ea typeface="微软雅黑" panose="020B0503020204020204" charset="-122"/>
                <a:sym typeface="+mn-ea"/>
              </a:rPr>
              <a:t>智能家居的远程控制</a:t>
            </a:r>
            <a:endParaRPr lang="zh-CN" altLang="en-US" sz="3600" u="sng" spc="30" dirty="0">
              <a:ln w="3175">
                <a:noFill/>
                <a:prstDash val="dash"/>
              </a:ln>
              <a:solidFill>
                <a:schemeClr val="bg1"/>
              </a:solidFill>
              <a:latin typeface="微软雅黑" panose="020B0503020204020204" charset="-122"/>
              <a:ea typeface="微软雅黑" panose="020B0503020204020204" charset="-122"/>
              <a:sym typeface="+mn-ea"/>
            </a:endParaRPr>
          </a:p>
        </p:txBody>
      </p:sp>
      <p:sp>
        <p:nvSpPr>
          <p:cNvPr id="13" name="文本框 12"/>
          <p:cNvSpPr txBox="1"/>
          <p:nvPr/>
        </p:nvSpPr>
        <p:spPr>
          <a:xfrm>
            <a:off x="9017000" y="443230"/>
            <a:ext cx="1378585" cy="1476375"/>
          </a:xfrm>
          <a:prstGeom prst="rect">
            <a:avLst/>
          </a:prstGeom>
          <a:noFill/>
        </p:spPr>
        <p:txBody>
          <a:bodyPr wrap="square" rtlCol="0">
            <a:spAutoFit/>
          </a:bodyPr>
          <a:p>
            <a:pPr marL="0" lvl="0" indent="0" eaLnBrk="1" hangingPunct="1">
              <a:spcAft>
                <a:spcPct val="0"/>
              </a:spcAft>
              <a:buNone/>
            </a:pPr>
            <a:r>
              <a:rPr lang="en-US" altLang="zh-CN" b="1" dirty="0">
                <a:solidFill>
                  <a:schemeClr val="bg1"/>
                </a:solidFill>
                <a:latin typeface="字魂36号-正文宋楷" pitchFamily="2" charset="-122"/>
                <a:ea typeface="字魂36号-正文宋楷" pitchFamily="2" charset="-122"/>
                <a:sym typeface="微软雅黑" panose="020B0503020204020204" charset="-122"/>
              </a:rPr>
              <a:t>2019/10/25</a:t>
            </a:r>
            <a:r>
              <a:rPr lang="zh-CN" altLang="zh-CN" b="1" dirty="0">
                <a:solidFill>
                  <a:schemeClr val="bg1"/>
                </a:solidFill>
                <a:latin typeface="字魂36号-正文宋楷" pitchFamily="2" charset="-122"/>
                <a:ea typeface="字魂36号-正文宋楷" pitchFamily="2" charset="-122"/>
                <a:sym typeface="微软雅黑" panose="020B0503020204020204" charset="-122"/>
              </a:rPr>
              <a:t>熟悉并复习</a:t>
            </a:r>
            <a:r>
              <a:rPr lang="en-US" altLang="zh-CN" b="1" dirty="0">
                <a:solidFill>
                  <a:schemeClr val="bg1"/>
                </a:solidFill>
                <a:latin typeface="字魂36号-正文宋楷" pitchFamily="2" charset="-122"/>
                <a:ea typeface="字魂36号-正文宋楷" pitchFamily="2" charset="-122"/>
                <a:sym typeface="微软雅黑" panose="020B0503020204020204" charset="-122"/>
              </a:rPr>
              <a:t>C</a:t>
            </a:r>
            <a:r>
              <a:rPr lang="zh-CN" altLang="en-US" b="1" dirty="0">
                <a:solidFill>
                  <a:schemeClr val="bg1"/>
                </a:solidFill>
                <a:latin typeface="字魂36号-正文宋楷" pitchFamily="2" charset="-122"/>
                <a:ea typeface="字魂36号-正文宋楷" pitchFamily="2" charset="-122"/>
                <a:sym typeface="微软雅黑" panose="020B0503020204020204" charset="-122"/>
              </a:rPr>
              <a:t>语言的基本知识点及基础应用</a:t>
            </a:r>
            <a:endParaRPr lang="zh-CN" altLang="en-US" b="1"/>
          </a:p>
        </p:txBody>
      </p:sp>
      <p:sp>
        <p:nvSpPr>
          <p:cNvPr id="14" name="文本框 13"/>
          <p:cNvSpPr txBox="1"/>
          <p:nvPr/>
        </p:nvSpPr>
        <p:spPr>
          <a:xfrm>
            <a:off x="6121400" y="2066925"/>
            <a:ext cx="2162810" cy="1476375"/>
          </a:xfrm>
          <a:prstGeom prst="rect">
            <a:avLst/>
          </a:prstGeom>
          <a:noFill/>
        </p:spPr>
        <p:txBody>
          <a:bodyPr wrap="square" rtlCol="0">
            <a:spAutoFit/>
          </a:bodyPr>
          <a:p>
            <a:r>
              <a:rPr lang="en-US" altLang="zh-CN" b="1" dirty="0">
                <a:solidFill>
                  <a:schemeClr val="bg1"/>
                </a:solidFill>
                <a:latin typeface="字魂36号-正文宋楷" pitchFamily="2" charset="-122"/>
                <a:ea typeface="字魂36号-正文宋楷" pitchFamily="2" charset="-122"/>
                <a:sym typeface="微软雅黑" panose="020B0503020204020204" charset="-122"/>
              </a:rPr>
              <a:t>2019/10/29</a:t>
            </a:r>
            <a:endParaRPr lang="en-US" altLang="zh-CN" b="1" dirty="0">
              <a:solidFill>
                <a:schemeClr val="bg1"/>
              </a:solidFill>
              <a:latin typeface="字魂36号-正文宋楷" pitchFamily="2" charset="-122"/>
              <a:ea typeface="字魂36号-正文宋楷" pitchFamily="2" charset="-122"/>
              <a:sym typeface="微软雅黑" panose="020B0503020204020204" charset="-122"/>
            </a:endParaRPr>
          </a:p>
          <a:p>
            <a:r>
              <a:rPr lang="zh-CN" altLang="zh-CN" b="1" dirty="0">
                <a:solidFill>
                  <a:schemeClr val="bg1"/>
                </a:solidFill>
                <a:latin typeface="字魂36号-正文宋楷" pitchFamily="2" charset="-122"/>
                <a:ea typeface="字魂36号-正文宋楷" pitchFamily="2" charset="-122"/>
                <a:sym typeface="微软雅黑" panose="020B0503020204020204" charset="-122"/>
              </a:rPr>
              <a:t>制作电子图片，并运用</a:t>
            </a:r>
            <a:r>
              <a:rPr lang="en-US" altLang="zh-CN" b="1" dirty="0">
                <a:solidFill>
                  <a:schemeClr val="bg1"/>
                </a:solidFill>
                <a:latin typeface="字魂36号-正文宋楷" pitchFamily="2" charset="-122"/>
                <a:ea typeface="字魂36号-正文宋楷" pitchFamily="2" charset="-122"/>
                <a:sym typeface="微软雅黑" panose="020B0503020204020204" charset="-122"/>
              </a:rPr>
              <a:t>image2lcd</a:t>
            </a:r>
            <a:r>
              <a:rPr lang="zh-CN" altLang="en-US" b="1" dirty="0">
                <a:solidFill>
                  <a:schemeClr val="bg1"/>
                </a:solidFill>
                <a:latin typeface="字魂36号-正文宋楷" pitchFamily="2" charset="-122"/>
                <a:ea typeface="字魂36号-正文宋楷" pitchFamily="2" charset="-122"/>
                <a:sym typeface="微软雅黑" panose="020B0503020204020204" charset="-122"/>
              </a:rPr>
              <a:t>工具及代码函数，使它呈现出来。</a:t>
            </a:r>
            <a:endParaRPr lang="zh-CN" altLang="en-US" b="1"/>
          </a:p>
        </p:txBody>
      </p:sp>
      <p:sp>
        <p:nvSpPr>
          <p:cNvPr id="15" name="文本框 14"/>
          <p:cNvSpPr txBox="1"/>
          <p:nvPr/>
        </p:nvSpPr>
        <p:spPr>
          <a:xfrm>
            <a:off x="10786745" y="2066925"/>
            <a:ext cx="1496060" cy="2030095"/>
          </a:xfrm>
          <a:prstGeom prst="rect">
            <a:avLst/>
          </a:prstGeom>
          <a:noFill/>
        </p:spPr>
        <p:txBody>
          <a:bodyPr wrap="square" rtlCol="0">
            <a:spAutoFit/>
          </a:bodyPr>
          <a:p>
            <a:r>
              <a:rPr lang="en-US" altLang="zh-CN" b="1" dirty="0">
                <a:solidFill>
                  <a:schemeClr val="bg1"/>
                </a:solidFill>
                <a:latin typeface="字魂36号-正文宋楷" pitchFamily="2" charset="-122"/>
                <a:ea typeface="字魂36号-正文宋楷" pitchFamily="2" charset="-122"/>
                <a:sym typeface="微软雅黑" panose="020B0503020204020204" charset="-122"/>
              </a:rPr>
              <a:t>2019/11/04</a:t>
            </a:r>
            <a:r>
              <a:rPr lang="zh-CN" altLang="zh-CN" b="1" dirty="0">
                <a:solidFill>
                  <a:schemeClr val="bg1"/>
                </a:solidFill>
                <a:latin typeface="字魂36号-正文宋楷" pitchFamily="2" charset="-122"/>
                <a:ea typeface="字魂36号-正文宋楷" pitchFamily="2" charset="-122"/>
                <a:sym typeface="微软雅黑" panose="020B0503020204020204" charset="-122"/>
              </a:rPr>
              <a:t>在</a:t>
            </a:r>
            <a:r>
              <a:rPr lang="en-US" altLang="zh-CN" b="1" dirty="0">
                <a:solidFill>
                  <a:schemeClr val="bg1"/>
                </a:solidFill>
                <a:latin typeface="字魂36号-正文宋楷" pitchFamily="2" charset="-122"/>
                <a:ea typeface="字魂36号-正文宋楷" pitchFamily="2" charset="-122"/>
                <a:sym typeface="微软雅黑" panose="020B0503020204020204" charset="-122"/>
              </a:rPr>
              <a:t>ubuntu</a:t>
            </a:r>
            <a:r>
              <a:rPr lang="zh-CN" altLang="en-US" b="1" dirty="0">
                <a:solidFill>
                  <a:schemeClr val="bg1"/>
                </a:solidFill>
                <a:latin typeface="字魂36号-正文宋楷" pitchFamily="2" charset="-122"/>
                <a:ea typeface="字魂36号-正文宋楷" pitchFamily="2" charset="-122"/>
                <a:sym typeface="微软雅黑" panose="020B0503020204020204" charset="-122"/>
              </a:rPr>
              <a:t>中使用</a:t>
            </a:r>
            <a:r>
              <a:rPr lang="en-US" altLang="zh-CN" b="1" dirty="0">
                <a:solidFill>
                  <a:schemeClr val="bg1"/>
                </a:solidFill>
                <a:latin typeface="字魂36号-正文宋楷" pitchFamily="2" charset="-122"/>
                <a:ea typeface="字魂36号-正文宋楷" pitchFamily="2" charset="-122"/>
                <a:sym typeface="微软雅黑" panose="020B0503020204020204" charset="-122"/>
              </a:rPr>
              <a:t>QT</a:t>
            </a:r>
            <a:r>
              <a:rPr lang="zh-CN" altLang="en-US" b="1" dirty="0">
                <a:solidFill>
                  <a:schemeClr val="bg1"/>
                </a:solidFill>
                <a:latin typeface="字魂36号-正文宋楷" pitchFamily="2" charset="-122"/>
                <a:ea typeface="字魂36号-正文宋楷" pitchFamily="2" charset="-122"/>
                <a:sym typeface="微软雅黑" panose="020B0503020204020204" charset="-122"/>
              </a:rPr>
              <a:t>编写代码，并运用语音识别完成该功能的实现</a:t>
            </a:r>
            <a:r>
              <a:rPr lang="zh-CN" altLang="en-US" dirty="0">
                <a:solidFill>
                  <a:schemeClr val="bg1"/>
                </a:solidFill>
                <a:latin typeface="字魂36号-正文宋楷" pitchFamily="2" charset="-122"/>
                <a:ea typeface="字魂36号-正文宋楷" pitchFamily="2" charset="-122"/>
                <a:sym typeface="微软雅黑" panose="020B0503020204020204" charset="-122"/>
              </a:rPr>
              <a:t>。</a:t>
            </a:r>
            <a:endParaRPr lang="zh-CN" altLang="en-US"/>
          </a:p>
        </p:txBody>
      </p:sp>
      <p:sp>
        <p:nvSpPr>
          <p:cNvPr id="16" name="文本框 15"/>
          <p:cNvSpPr txBox="1"/>
          <p:nvPr/>
        </p:nvSpPr>
        <p:spPr>
          <a:xfrm>
            <a:off x="7378700" y="4675505"/>
            <a:ext cx="2131695" cy="1753235"/>
          </a:xfrm>
          <a:prstGeom prst="rect">
            <a:avLst/>
          </a:prstGeom>
          <a:noFill/>
        </p:spPr>
        <p:txBody>
          <a:bodyPr wrap="square" rtlCol="0">
            <a:spAutoFit/>
          </a:bodyPr>
          <a:p>
            <a:r>
              <a:rPr lang="en-US" altLang="zh-CN" dirty="0">
                <a:solidFill>
                  <a:schemeClr val="bg1"/>
                </a:solidFill>
                <a:latin typeface="字魂36号-正文宋楷" pitchFamily="2" charset="-122"/>
                <a:ea typeface="字魂36号-正文宋楷" pitchFamily="2" charset="-122"/>
                <a:sym typeface="微软雅黑" panose="020B0503020204020204" charset="-122"/>
              </a:rPr>
              <a:t>2</a:t>
            </a:r>
            <a:r>
              <a:rPr lang="en-US" altLang="zh-CN" b="1" dirty="0">
                <a:solidFill>
                  <a:schemeClr val="bg1"/>
                </a:solidFill>
                <a:latin typeface="字魂36号-正文宋楷" pitchFamily="2" charset="-122"/>
                <a:ea typeface="字魂36号-正文宋楷" pitchFamily="2" charset="-122"/>
                <a:sym typeface="微软雅黑" panose="020B0503020204020204" charset="-122"/>
              </a:rPr>
              <a:t>019/11/11</a:t>
            </a:r>
            <a:endParaRPr lang="en-US" altLang="zh-CN" b="1" dirty="0">
              <a:solidFill>
                <a:schemeClr val="bg1"/>
              </a:solidFill>
              <a:latin typeface="字魂36号-正文宋楷" pitchFamily="2" charset="-122"/>
              <a:ea typeface="字魂36号-正文宋楷" pitchFamily="2" charset="-122"/>
              <a:sym typeface="微软雅黑" panose="020B0503020204020204" charset="-122"/>
            </a:endParaRPr>
          </a:p>
          <a:p>
            <a:r>
              <a:rPr lang="zh-CN" altLang="zh-CN" b="1" dirty="0">
                <a:solidFill>
                  <a:schemeClr val="bg1"/>
                </a:solidFill>
                <a:latin typeface="字魂36号-正文宋楷" pitchFamily="2" charset="-122"/>
                <a:ea typeface="字魂36号-正文宋楷" pitchFamily="2" charset="-122"/>
                <a:sym typeface="微软雅黑" panose="020B0503020204020204" charset="-122"/>
              </a:rPr>
              <a:t>运用</a:t>
            </a:r>
            <a:r>
              <a:rPr lang="en-US" altLang="zh-CN" b="1" dirty="0">
                <a:solidFill>
                  <a:schemeClr val="bg1"/>
                </a:solidFill>
                <a:latin typeface="字魂36号-正文宋楷" pitchFamily="2" charset="-122"/>
                <a:ea typeface="字魂36号-正文宋楷" pitchFamily="2" charset="-122"/>
                <a:sym typeface="微软雅黑" panose="020B0503020204020204" charset="-122"/>
              </a:rPr>
              <a:t>source insight</a:t>
            </a:r>
            <a:r>
              <a:rPr lang="zh-CN" altLang="en-US" b="1" dirty="0">
                <a:solidFill>
                  <a:schemeClr val="bg1"/>
                </a:solidFill>
                <a:latin typeface="字魂36号-正文宋楷" pitchFamily="2" charset="-122"/>
                <a:ea typeface="字魂36号-正文宋楷" pitchFamily="2" charset="-122"/>
                <a:sym typeface="微软雅黑" panose="020B0503020204020204" charset="-122"/>
              </a:rPr>
              <a:t>软件，并下载驱动以及相关代码的改进，完成该功能的实现。</a:t>
            </a:r>
            <a:endParaRPr lang="zh-CN" altLang="en-US" b="1"/>
          </a:p>
        </p:txBody>
      </p:sp>
      <p:sp>
        <p:nvSpPr>
          <p:cNvPr id="17" name="文本框 16"/>
          <p:cNvSpPr txBox="1"/>
          <p:nvPr/>
        </p:nvSpPr>
        <p:spPr>
          <a:xfrm>
            <a:off x="10097135" y="4779645"/>
            <a:ext cx="1424940" cy="922020"/>
          </a:xfrm>
          <a:prstGeom prst="rect">
            <a:avLst/>
          </a:prstGeom>
          <a:noFill/>
        </p:spPr>
        <p:txBody>
          <a:bodyPr wrap="square" rtlCol="0">
            <a:spAutoFit/>
          </a:bodyPr>
          <a:p>
            <a:r>
              <a:rPr lang="en-US" altLang="zh-CN" b="1" dirty="0">
                <a:solidFill>
                  <a:schemeClr val="bg1"/>
                </a:solidFill>
                <a:latin typeface="字魂36号-正文宋楷" pitchFamily="2" charset="-122"/>
                <a:ea typeface="字魂36号-正文宋楷" pitchFamily="2" charset="-122"/>
                <a:sym typeface="微软雅黑" panose="020B0503020204020204" charset="-122"/>
              </a:rPr>
              <a:t>2019/11/15</a:t>
            </a:r>
            <a:r>
              <a:rPr lang="zh-CN" altLang="en-US" b="1" dirty="0">
                <a:solidFill>
                  <a:schemeClr val="bg1"/>
                </a:solidFill>
                <a:latin typeface="字魂36号-正文宋楷" pitchFamily="2" charset="-122"/>
                <a:ea typeface="字魂36号-正文宋楷" pitchFamily="2" charset="-122"/>
                <a:sym typeface="微软雅黑" panose="020B0503020204020204" charset="-122"/>
              </a:rPr>
              <a:t>完成演示成果汇报</a:t>
            </a:r>
            <a:endParaRPr lang="en-US" altLang="zh-CN" b="1" dirty="0">
              <a:solidFill>
                <a:schemeClr val="bg1"/>
              </a:solidFill>
              <a:latin typeface="字魂36号-正文宋楷" pitchFamily="2" charset="-122"/>
              <a:ea typeface="字魂36号-正文宋楷" pitchFamily="2" charset="-122"/>
              <a:sym typeface="微软雅黑" panose="020B0503020204020204" charset="-122"/>
            </a:endParaRPr>
          </a:p>
        </p:txBody>
      </p:sp>
    </p:spTree>
    <p:custDataLst>
      <p:tags r:id="rId2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文本框 1"/>
          <p:cNvSpPr txBox="1"/>
          <p:nvPr/>
        </p:nvSpPr>
        <p:spPr>
          <a:xfrm>
            <a:off x="1090930" y="1898015"/>
            <a:ext cx="9738360" cy="1106805"/>
          </a:xfrm>
          <a:prstGeom prst="rect">
            <a:avLst/>
          </a:prstGeom>
          <a:noFill/>
        </p:spPr>
        <p:txBody>
          <a:bodyPr wrap="square" rtlCol="0">
            <a:spAutoFit/>
          </a:bodyPr>
          <a:p>
            <a:pPr algn="ctr"/>
            <a:r>
              <a:rPr lang="zh-CN" altLang="en-US" sz="6600">
                <a:solidFill>
                  <a:schemeClr val="bg1"/>
                </a:solidFill>
              </a:rPr>
              <a:t>智能家居语音识别系统</a:t>
            </a:r>
            <a:endParaRPr lang="zh-CN" altLang="en-US" sz="6600">
              <a:solidFill>
                <a:schemeClr val="bg1"/>
              </a:solidFill>
            </a:endParaRPr>
          </a:p>
        </p:txBody>
      </p:sp>
      <p:sp>
        <p:nvSpPr>
          <p:cNvPr id="3" name="文本框 2"/>
          <p:cNvSpPr txBox="1"/>
          <p:nvPr/>
        </p:nvSpPr>
        <p:spPr>
          <a:xfrm>
            <a:off x="1305560" y="3150235"/>
            <a:ext cx="9460865" cy="645160"/>
          </a:xfrm>
          <a:prstGeom prst="rect">
            <a:avLst/>
          </a:prstGeom>
          <a:noFill/>
        </p:spPr>
        <p:txBody>
          <a:bodyPr wrap="square" rtlCol="0">
            <a:spAutoFit/>
          </a:bodyPr>
          <a:p>
            <a:pPr algn="ctr"/>
            <a:r>
              <a:rPr lang="zh-CN" altLang="en-US" sz="3600">
                <a:solidFill>
                  <a:schemeClr val="bg1"/>
                </a:solidFill>
              </a:rPr>
              <a:t>Speech recognition system of smart home</a:t>
            </a:r>
            <a:endParaRPr lang="zh-CN" altLang="en-US" sz="3600">
              <a:solidFill>
                <a:schemeClr val="bg1"/>
              </a:solidFill>
            </a:endParaRPr>
          </a:p>
        </p:txBody>
      </p:sp>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a:xfrm>
            <a:off x="7822255" y="854340"/>
            <a:ext cx="3474000" cy="399600"/>
          </a:xfrm>
        </p:spPr>
        <p:txBody>
          <a:bodyPr>
            <a:noAutofit/>
          </a:bodyPr>
          <a:p>
            <a:r>
              <a:rPr lang="zh-CN" altLang="en-US" sz="6000"/>
              <a:t>步骤</a:t>
            </a:r>
            <a:endParaRPr lang="zh-CN" altLang="en-US" sz="6000"/>
          </a:p>
        </p:txBody>
      </p:sp>
      <p:graphicFrame>
        <p:nvGraphicFramePr>
          <p:cNvPr id="4" name="图示 3"/>
          <p:cNvGraphicFramePr/>
          <p:nvPr/>
        </p:nvGraphicFramePr>
        <p:xfrm>
          <a:off x="-1331595" y="528320"/>
          <a:ext cx="9324975" cy="54184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文本框 4"/>
          <p:cNvSpPr txBox="1"/>
          <p:nvPr/>
        </p:nvSpPr>
        <p:spPr>
          <a:xfrm>
            <a:off x="6402705" y="5335270"/>
            <a:ext cx="3035935" cy="1045210"/>
          </a:xfrm>
          <a:prstGeom prst="rect">
            <a:avLst/>
          </a:prstGeom>
          <a:noFill/>
        </p:spPr>
        <p:txBody>
          <a:bodyPr wrap="square" rtlCol="0">
            <a:spAutoFit/>
          </a:bodyPr>
          <a:p>
            <a:r>
              <a:rPr lang="en-US" altLang="zh-CN" sz="2400" b="1" dirty="0">
                <a:solidFill>
                  <a:schemeClr val="tx1"/>
                </a:solidFill>
                <a:effectLst>
                  <a:outerShdw blurRad="38100" dist="19050" dir="2700000" algn="tl" rotWithShape="0">
                    <a:schemeClr val="dk1">
                      <a:alpha val="40000"/>
                    </a:schemeClr>
                  </a:outerShdw>
                </a:effectLst>
                <a:latin typeface="+mj-ea"/>
                <a:ea typeface="+mj-ea"/>
                <a:cs typeface="+mj-ea"/>
                <a:sym typeface="微软雅黑" panose="020B0503020204020204" charset="-122"/>
              </a:rPr>
              <a:t>QT</a:t>
            </a:r>
            <a:r>
              <a:rPr lang="zh-CN" altLang="en-US" sz="2400" b="1" dirty="0">
                <a:solidFill>
                  <a:schemeClr val="tx1"/>
                </a:solidFill>
                <a:effectLst>
                  <a:outerShdw blurRad="38100" dist="19050" dir="2700000" algn="tl" rotWithShape="0">
                    <a:schemeClr val="dk1">
                      <a:alpha val="40000"/>
                    </a:schemeClr>
                  </a:outerShdw>
                </a:effectLst>
                <a:latin typeface="+mj-ea"/>
                <a:ea typeface="+mj-ea"/>
                <a:cs typeface="+mj-ea"/>
                <a:sym typeface="微软雅黑" panose="020B0503020204020204" charset="-122"/>
              </a:rPr>
              <a:t>中代码在</a:t>
            </a:r>
            <a:r>
              <a:rPr lang="en-US" altLang="zh-CN" sz="2400" b="1" dirty="0">
                <a:solidFill>
                  <a:schemeClr val="tx1"/>
                </a:solidFill>
                <a:effectLst>
                  <a:outerShdw blurRad="38100" dist="19050" dir="2700000" algn="tl" rotWithShape="0">
                    <a:schemeClr val="dk1">
                      <a:alpha val="40000"/>
                    </a:schemeClr>
                  </a:outerShdw>
                </a:effectLst>
                <a:latin typeface="+mj-ea"/>
                <a:ea typeface="+mj-ea"/>
                <a:cs typeface="+mj-ea"/>
                <a:sym typeface="微软雅黑" panose="020B0503020204020204" charset="-122"/>
              </a:rPr>
              <a:t>ARM</a:t>
            </a:r>
            <a:r>
              <a:rPr lang="zh-CN" altLang="en-US" sz="2400" b="1" dirty="0">
                <a:solidFill>
                  <a:schemeClr val="tx1"/>
                </a:solidFill>
                <a:effectLst>
                  <a:outerShdw blurRad="38100" dist="19050" dir="2700000" algn="tl" rotWithShape="0">
                    <a:schemeClr val="dk1">
                      <a:alpha val="40000"/>
                    </a:schemeClr>
                  </a:outerShdw>
                </a:effectLst>
                <a:latin typeface="+mj-ea"/>
                <a:ea typeface="+mj-ea"/>
                <a:cs typeface="+mj-ea"/>
                <a:sym typeface="微软雅黑" panose="020B0503020204020204" charset="-122"/>
              </a:rPr>
              <a:t>开发板上的呈现</a:t>
            </a:r>
            <a:endParaRPr lang="zh-CN" altLang="en-US" sz="1400" b="1" dirty="0">
              <a:solidFill>
                <a:schemeClr val="tx1"/>
              </a:solidFill>
              <a:effectLst>
                <a:outerShdw blurRad="38100" dist="19050" dir="2700000" algn="tl" rotWithShape="0">
                  <a:schemeClr val="dk1">
                    <a:alpha val="40000"/>
                  </a:schemeClr>
                </a:outerShdw>
              </a:effectLst>
              <a:latin typeface="+mj-ea"/>
              <a:ea typeface="+mj-ea"/>
              <a:cs typeface="+mj-ea"/>
              <a:sym typeface="微软雅黑" panose="020B0503020204020204" charset="-122"/>
            </a:endParaRPr>
          </a:p>
          <a:p>
            <a:endParaRPr lang="zh-CN" altLang="en-US" sz="1400" b="1" dirty="0">
              <a:solidFill>
                <a:schemeClr val="tx1"/>
              </a:solidFill>
              <a:effectLst>
                <a:outerShdw blurRad="38100" dist="19050" dir="2700000" algn="tl" rotWithShape="0">
                  <a:schemeClr val="dk1">
                    <a:alpha val="40000"/>
                  </a:schemeClr>
                </a:outerShdw>
              </a:effectLst>
              <a:latin typeface="+mj-ea"/>
              <a:ea typeface="+mj-ea"/>
              <a:cs typeface="+mj-ea"/>
              <a:sym typeface="微软雅黑" panose="020B0503020204020204" charset="-122"/>
            </a:endParaRPr>
          </a:p>
        </p:txBody>
      </p:sp>
      <p:sp>
        <p:nvSpPr>
          <p:cNvPr id="6" name="文本框 5"/>
          <p:cNvSpPr txBox="1"/>
          <p:nvPr/>
        </p:nvSpPr>
        <p:spPr>
          <a:xfrm>
            <a:off x="4961255" y="3540760"/>
            <a:ext cx="4175125" cy="953135"/>
          </a:xfrm>
          <a:prstGeom prst="rect">
            <a:avLst/>
          </a:prstGeom>
          <a:noFill/>
        </p:spPr>
        <p:txBody>
          <a:bodyPr wrap="square" rtlCol="0">
            <a:spAutoFit/>
          </a:bodyPr>
          <a:p>
            <a:pPr marL="114300" lvl="1" indent="-114300">
              <a:lnSpc>
                <a:spcPct val="100000"/>
              </a:lnSpc>
              <a:spcBef>
                <a:spcPct val="0"/>
              </a:spcBef>
              <a:spcAft>
                <a:spcPct val="15000"/>
              </a:spcAft>
            </a:pPr>
            <a:r>
              <a:rPr lang="en-US" altLang="zh-CN" sz="2800" b="1" dirty="0">
                <a:latin typeface="+mj-ea"/>
                <a:ea typeface="+mj-ea"/>
                <a:cs typeface="+mj-ea"/>
                <a:sym typeface="微软雅黑" panose="020B0503020204020204" charset="-122"/>
              </a:rPr>
              <a:t>widget.cpp</a:t>
            </a:r>
            <a:r>
              <a:rPr lang="zh-CN" altLang="en-US" sz="2800" b="1" dirty="0">
                <a:latin typeface="+mj-ea"/>
                <a:ea typeface="+mj-ea"/>
                <a:cs typeface="+mj-ea"/>
                <a:sym typeface="微软雅黑" panose="020B0503020204020204" charset="-122"/>
              </a:rPr>
              <a:t>和</a:t>
            </a:r>
            <a:r>
              <a:rPr lang="en-US" altLang="zh-CN" sz="2800" b="1" dirty="0">
                <a:latin typeface="+mj-ea"/>
                <a:ea typeface="+mj-ea"/>
                <a:cs typeface="+mj-ea"/>
                <a:sym typeface="微软雅黑" panose="020B0503020204020204" charset="-122"/>
              </a:rPr>
              <a:t>wideget.h</a:t>
            </a:r>
            <a:r>
              <a:rPr lang="zh-CN" altLang="en-US" sz="2800" b="1" dirty="0">
                <a:latin typeface="+mj-ea"/>
                <a:ea typeface="+mj-ea"/>
                <a:cs typeface="+mj-ea"/>
                <a:sym typeface="微软雅黑" panose="020B0503020204020204" charset="-122"/>
              </a:rPr>
              <a:t>中功能函数的应用</a:t>
            </a:r>
            <a:endParaRPr lang="zh-CN" altLang="en-US" sz="2800"/>
          </a:p>
        </p:txBody>
      </p:sp>
      <p:sp>
        <p:nvSpPr>
          <p:cNvPr id="7" name="文本框 6"/>
          <p:cNvSpPr txBox="1"/>
          <p:nvPr/>
        </p:nvSpPr>
        <p:spPr>
          <a:xfrm>
            <a:off x="3649345" y="2247900"/>
            <a:ext cx="4893945" cy="521970"/>
          </a:xfrm>
          <a:prstGeom prst="rect">
            <a:avLst/>
          </a:prstGeom>
          <a:noFill/>
        </p:spPr>
        <p:txBody>
          <a:bodyPr wrap="square" rtlCol="0">
            <a:spAutoFit/>
          </a:bodyPr>
          <a:p>
            <a:r>
              <a:rPr lang="zh-CN" altLang="zh-CN" sz="2800" b="1" dirty="0">
                <a:latin typeface="+mj-ea"/>
                <a:ea typeface="+mj-ea"/>
                <a:cs typeface="+mj-ea"/>
                <a:sym typeface="微软雅黑" panose="020B0503020204020204" charset="-122"/>
              </a:rPr>
              <a:t>虚拟键盘</a:t>
            </a:r>
            <a:r>
              <a:rPr lang="en-US" altLang="zh-CN" sz="2800" b="1" dirty="0">
                <a:latin typeface="+mj-ea"/>
                <a:ea typeface="+mj-ea"/>
                <a:cs typeface="+mj-ea"/>
                <a:sym typeface="微软雅黑" panose="020B0503020204020204" charset="-122"/>
              </a:rPr>
              <a:t>keyboard</a:t>
            </a:r>
            <a:r>
              <a:rPr lang="zh-CN" altLang="en-US" sz="2800" b="1" dirty="0">
                <a:latin typeface="+mj-ea"/>
                <a:ea typeface="+mj-ea"/>
                <a:cs typeface="+mj-ea"/>
                <a:sym typeface="微软雅黑" panose="020B0503020204020204" charset="-122"/>
              </a:rPr>
              <a:t>的建立</a:t>
            </a:r>
            <a:r>
              <a:rPr lang="zh-CN" altLang="en-US" b="1" dirty="0">
                <a:latin typeface="+mj-ea"/>
                <a:ea typeface="+mj-ea"/>
                <a:cs typeface="+mj-ea"/>
                <a:sym typeface="微软雅黑" panose="020B0503020204020204" charset="-122"/>
              </a:rPr>
              <a:t> </a:t>
            </a:r>
            <a:endParaRPr lang="zh-CN" altLang="en-US"/>
          </a:p>
        </p:txBody>
      </p:sp>
      <p:sp>
        <p:nvSpPr>
          <p:cNvPr id="8" name="文本框 7"/>
          <p:cNvSpPr txBox="1"/>
          <p:nvPr/>
        </p:nvSpPr>
        <p:spPr>
          <a:xfrm>
            <a:off x="2214880" y="793115"/>
            <a:ext cx="3963670" cy="521970"/>
          </a:xfrm>
          <a:prstGeom prst="rect">
            <a:avLst/>
          </a:prstGeom>
          <a:noFill/>
        </p:spPr>
        <p:txBody>
          <a:bodyPr wrap="square" rtlCol="0">
            <a:spAutoFit/>
          </a:bodyPr>
          <a:p>
            <a:pPr marL="114300" lvl="1" indent="-114300">
              <a:lnSpc>
                <a:spcPct val="100000"/>
              </a:lnSpc>
              <a:spcBef>
                <a:spcPct val="0"/>
              </a:spcBef>
              <a:spcAft>
                <a:spcPct val="15000"/>
              </a:spcAft>
            </a:pPr>
            <a:r>
              <a:rPr lang="en-US" altLang="zh-CN" sz="2800" b="1" dirty="0">
                <a:latin typeface="+mj-ea"/>
                <a:ea typeface="+mj-ea"/>
                <a:cs typeface="+mj-ea"/>
                <a:sym typeface="微软雅黑" panose="020B0503020204020204" charset="-122"/>
              </a:rPr>
              <a:t>widget.ui</a:t>
            </a:r>
            <a:r>
              <a:rPr lang="zh-CN" altLang="en-US" sz="2800" b="1" dirty="0">
                <a:latin typeface="+mj-ea"/>
                <a:ea typeface="+mj-ea"/>
                <a:cs typeface="+mj-ea"/>
                <a:sym typeface="微软雅黑" panose="020B0503020204020204" charset="-122"/>
              </a:rPr>
              <a:t>的制作</a:t>
            </a:r>
            <a:endParaRPr lang="zh-CN" altLang="en-US" sz="2800"/>
          </a:p>
        </p:txBody>
      </p:sp>
    </p:spTree>
    <p:custDataLst>
      <p:tags r:id="rId7"/>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a:xfrm>
            <a:off x="1998980" y="715010"/>
            <a:ext cx="8569960" cy="3068955"/>
          </a:xfrm>
        </p:spPr>
        <p:txBody>
          <a:bodyPr>
            <a:normAutofit/>
          </a:bodyPr>
          <a:p>
            <a:r>
              <a:rPr lang="zh-CN" altLang="en-US" sz="4800" dirty="0">
                <a:latin typeface="+mj-ea"/>
                <a:ea typeface="+mj-ea"/>
                <a:cs typeface="+mj-ea"/>
                <a:sym typeface="微软雅黑" panose="020B0503020204020204" charset="-122"/>
              </a:rPr>
              <a:t>虚拟键盘</a:t>
            </a:r>
            <a:r>
              <a:rPr lang="en-US" altLang="zh-CN" sz="4800" dirty="0">
                <a:latin typeface="+mj-ea"/>
                <a:ea typeface="+mj-ea"/>
                <a:cs typeface="+mj-ea"/>
                <a:sym typeface="微软雅黑" panose="020B0503020204020204" charset="-122"/>
              </a:rPr>
              <a:t>keyboard</a:t>
            </a:r>
            <a:r>
              <a:rPr lang="zh-CN" altLang="en-US" sz="4800" dirty="0">
                <a:latin typeface="+mj-ea"/>
                <a:ea typeface="+mj-ea"/>
                <a:cs typeface="+mj-ea"/>
                <a:sym typeface="微软雅黑" panose="020B0503020204020204" charset="-122"/>
              </a:rPr>
              <a:t>的建立</a:t>
            </a:r>
            <a:endParaRPr lang="zh-CN" altLang="en-US" sz="4800"/>
          </a:p>
        </p:txBody>
      </p:sp>
      <p:graphicFrame>
        <p:nvGraphicFramePr>
          <p:cNvPr id="3" name="图示 2"/>
          <p:cNvGraphicFramePr/>
          <p:nvPr/>
        </p:nvGraphicFramePr>
        <p:xfrm>
          <a:off x="2138680" y="1906270"/>
          <a:ext cx="7316470" cy="47777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ustDataLst>
      <p:tags r:id="rId7"/>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a:xfrm>
            <a:off x="342265" y="266065"/>
            <a:ext cx="6133465" cy="847725"/>
          </a:xfrm>
        </p:spPr>
        <p:txBody>
          <a:bodyPr/>
          <a:p>
            <a:pPr algn="l"/>
            <a:r>
              <a:rPr lang="en-US" altLang="zh-CN"/>
              <a:t>	</a:t>
            </a:r>
            <a:r>
              <a:rPr lang="en-US" altLang="zh-CN" sz="3600">
                <a:solidFill>
                  <a:schemeClr val="accent1"/>
                </a:solidFill>
                <a:effectLst>
                  <a:outerShdw blurRad="38100" dist="25400" dir="5400000" algn="ctr" rotWithShape="0">
                    <a:srgbClr val="6E747A">
                      <a:alpha val="43000"/>
                    </a:srgbClr>
                  </a:outerShdw>
                </a:effectLst>
              </a:rPr>
              <a:t>QT</a:t>
            </a:r>
            <a:r>
              <a:rPr lang="zh-CN" altLang="en-US" sz="3600">
                <a:solidFill>
                  <a:schemeClr val="accent1"/>
                </a:solidFill>
                <a:effectLst>
                  <a:outerShdw blurRad="38100" dist="25400" dir="5400000" algn="ctr" rotWithShape="0">
                    <a:srgbClr val="6E747A">
                      <a:alpha val="43000"/>
                    </a:srgbClr>
                  </a:outerShdw>
                </a:effectLst>
              </a:rPr>
              <a:t>登录</a:t>
            </a:r>
            <a:r>
              <a:rPr lang="zh-CN" altLang="en-US" sz="3600">
                <a:solidFill>
                  <a:schemeClr val="accent1"/>
                </a:solidFill>
                <a:effectLst>
                  <a:outerShdw blurRad="38100" dist="25400" dir="5400000" algn="ctr" rotWithShape="0">
                    <a:srgbClr val="6E747A">
                      <a:alpha val="43000"/>
                    </a:srgbClr>
                  </a:outerShdw>
                </a:effectLst>
              </a:rPr>
              <a:t>界面展示</a:t>
            </a:r>
            <a:endParaRPr lang="zh-CN" altLang="en-US" sz="3600">
              <a:solidFill>
                <a:schemeClr val="accent1"/>
              </a:solidFill>
              <a:effectLst>
                <a:outerShdw blurRad="38100" dist="25400" dir="5400000" algn="ctr" rotWithShape="0">
                  <a:srgbClr val="6E747A">
                    <a:alpha val="43000"/>
                  </a:srgbClr>
                </a:outerShdw>
              </a:effectLst>
            </a:endParaRPr>
          </a:p>
        </p:txBody>
      </p:sp>
      <p:pic>
        <p:nvPicPr>
          <p:cNvPr id="3" name="图片 2"/>
          <p:cNvPicPr>
            <a:picLocks noChangeAspect="1"/>
          </p:cNvPicPr>
          <p:nvPr/>
        </p:nvPicPr>
        <p:blipFill>
          <a:blip r:embed="rId2"/>
          <a:stretch>
            <a:fillRect/>
          </a:stretch>
        </p:blipFill>
        <p:spPr>
          <a:xfrm>
            <a:off x="1085215" y="1113155"/>
            <a:ext cx="10007600" cy="5420995"/>
          </a:xfrm>
          <a:prstGeom prst="rect">
            <a:avLst/>
          </a:prstGeom>
        </p:spPr>
      </p:pic>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标题 1"/>
          <p:cNvSpPr>
            <a:spLocks noGrp="1"/>
          </p:cNvSpPr>
          <p:nvPr>
            <p:ph type="title"/>
          </p:nvPr>
        </p:nvSpPr>
        <p:spPr>
          <a:xfrm>
            <a:off x="342265" y="266065"/>
            <a:ext cx="6133465" cy="847725"/>
          </a:xfrm>
        </p:spPr>
        <p:txBody>
          <a:bodyPr/>
          <a:p>
            <a:pPr algn="l"/>
            <a:r>
              <a:rPr lang="en-US" altLang="zh-CN"/>
              <a:t>	</a:t>
            </a:r>
            <a:r>
              <a:rPr lang="en-US" altLang="zh-CN" sz="3600">
                <a:solidFill>
                  <a:schemeClr val="accent1"/>
                </a:solidFill>
                <a:effectLst>
                  <a:outerShdw blurRad="38100" dist="25400" dir="5400000" algn="ctr" rotWithShape="0">
                    <a:srgbClr val="6E747A">
                      <a:alpha val="43000"/>
                    </a:srgbClr>
                  </a:outerShdw>
                </a:effectLst>
              </a:rPr>
              <a:t>QT</a:t>
            </a:r>
            <a:r>
              <a:rPr lang="zh-CN" altLang="en-US" sz="3600">
                <a:solidFill>
                  <a:schemeClr val="accent1"/>
                </a:solidFill>
                <a:effectLst>
                  <a:outerShdw blurRad="38100" dist="25400" dir="5400000" algn="ctr" rotWithShape="0">
                    <a:srgbClr val="6E747A">
                      <a:alpha val="43000"/>
                    </a:srgbClr>
                  </a:outerShdw>
                </a:effectLst>
              </a:rPr>
              <a:t>操作</a:t>
            </a:r>
            <a:r>
              <a:rPr lang="zh-CN" altLang="en-US" sz="3600">
                <a:solidFill>
                  <a:schemeClr val="accent1"/>
                </a:solidFill>
                <a:effectLst>
                  <a:outerShdw blurRad="38100" dist="25400" dir="5400000" algn="ctr" rotWithShape="0">
                    <a:srgbClr val="6E747A">
                      <a:alpha val="43000"/>
                    </a:srgbClr>
                  </a:outerShdw>
                </a:effectLst>
              </a:rPr>
              <a:t>界面展示</a:t>
            </a:r>
            <a:endParaRPr lang="zh-CN" altLang="en-US" sz="3600">
              <a:solidFill>
                <a:schemeClr val="accent1"/>
              </a:solidFill>
              <a:effectLst>
                <a:outerShdw blurRad="38100" dist="25400" dir="5400000" algn="ctr" rotWithShape="0">
                  <a:srgbClr val="6E747A">
                    <a:alpha val="43000"/>
                  </a:srgbClr>
                </a:outerShdw>
              </a:effectLst>
            </a:endParaRPr>
          </a:p>
        </p:txBody>
      </p:sp>
      <p:pic>
        <p:nvPicPr>
          <p:cNvPr id="4" name="图片 3"/>
          <p:cNvPicPr>
            <a:picLocks noChangeAspect="1"/>
          </p:cNvPicPr>
          <p:nvPr/>
        </p:nvPicPr>
        <p:blipFill>
          <a:blip r:embed="rId2"/>
          <a:stretch>
            <a:fillRect/>
          </a:stretch>
        </p:blipFill>
        <p:spPr>
          <a:xfrm>
            <a:off x="985520" y="1113790"/>
            <a:ext cx="10467340" cy="5103495"/>
          </a:xfrm>
          <a:prstGeom prst="rect">
            <a:avLst/>
          </a:prstGeom>
        </p:spPr>
      </p:pic>
    </p:spTree>
    <p:custDataLst>
      <p:tags r:id="rId3"/>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pic>
        <p:nvPicPr>
          <p:cNvPr id="3" name="图片 2" descr="关窗"/>
          <p:cNvPicPr>
            <a:picLocks noChangeAspect="1"/>
          </p:cNvPicPr>
          <p:nvPr/>
        </p:nvPicPr>
        <p:blipFill>
          <a:blip r:embed="rId1"/>
          <a:stretch>
            <a:fillRect/>
          </a:stretch>
        </p:blipFill>
        <p:spPr>
          <a:xfrm>
            <a:off x="5080" y="22225"/>
            <a:ext cx="3783330" cy="3003550"/>
          </a:xfrm>
          <a:prstGeom prst="rect">
            <a:avLst/>
          </a:prstGeom>
        </p:spPr>
      </p:pic>
      <p:pic>
        <p:nvPicPr>
          <p:cNvPr id="4" name="图片 3" descr="关灯"/>
          <p:cNvPicPr>
            <a:picLocks noChangeAspect="1"/>
          </p:cNvPicPr>
          <p:nvPr/>
        </p:nvPicPr>
        <p:blipFill>
          <a:blip r:embed="rId2"/>
          <a:stretch>
            <a:fillRect/>
          </a:stretch>
        </p:blipFill>
        <p:spPr>
          <a:xfrm>
            <a:off x="4200525" y="22225"/>
            <a:ext cx="3790950" cy="3004185"/>
          </a:xfrm>
          <a:prstGeom prst="rect">
            <a:avLst/>
          </a:prstGeom>
        </p:spPr>
      </p:pic>
      <p:pic>
        <p:nvPicPr>
          <p:cNvPr id="7" name="图片 6" descr="关门"/>
          <p:cNvPicPr>
            <a:picLocks noChangeAspect="1"/>
          </p:cNvPicPr>
          <p:nvPr/>
        </p:nvPicPr>
        <p:blipFill>
          <a:blip r:embed="rId3"/>
          <a:stretch>
            <a:fillRect/>
          </a:stretch>
        </p:blipFill>
        <p:spPr>
          <a:xfrm>
            <a:off x="8339455" y="22225"/>
            <a:ext cx="3500755" cy="3004185"/>
          </a:xfrm>
          <a:prstGeom prst="rect">
            <a:avLst/>
          </a:prstGeom>
        </p:spPr>
      </p:pic>
      <p:pic>
        <p:nvPicPr>
          <p:cNvPr id="6" name="图片 5" descr="开窗"/>
          <p:cNvPicPr>
            <a:picLocks noChangeAspect="1"/>
          </p:cNvPicPr>
          <p:nvPr/>
        </p:nvPicPr>
        <p:blipFill>
          <a:blip r:embed="rId4"/>
          <a:stretch>
            <a:fillRect/>
          </a:stretch>
        </p:blipFill>
        <p:spPr>
          <a:xfrm>
            <a:off x="-67310" y="3333750"/>
            <a:ext cx="3855085" cy="3180080"/>
          </a:xfrm>
          <a:prstGeom prst="rect">
            <a:avLst/>
          </a:prstGeom>
        </p:spPr>
      </p:pic>
      <p:pic>
        <p:nvPicPr>
          <p:cNvPr id="8" name="图片 7" descr="开灯"/>
          <p:cNvPicPr>
            <a:picLocks noChangeAspect="1"/>
          </p:cNvPicPr>
          <p:nvPr/>
        </p:nvPicPr>
        <p:blipFill>
          <a:blip r:embed="rId5"/>
          <a:stretch>
            <a:fillRect/>
          </a:stretch>
        </p:blipFill>
        <p:spPr>
          <a:xfrm>
            <a:off x="4161155" y="3333750"/>
            <a:ext cx="3790950" cy="3180080"/>
          </a:xfrm>
          <a:prstGeom prst="rect">
            <a:avLst/>
          </a:prstGeom>
        </p:spPr>
      </p:pic>
      <p:pic>
        <p:nvPicPr>
          <p:cNvPr id="9" name="图片 8" descr="开门"/>
          <p:cNvPicPr>
            <a:picLocks noChangeAspect="1"/>
          </p:cNvPicPr>
          <p:nvPr/>
        </p:nvPicPr>
        <p:blipFill>
          <a:blip r:embed="rId6"/>
          <a:stretch>
            <a:fillRect/>
          </a:stretch>
        </p:blipFill>
        <p:spPr>
          <a:xfrm>
            <a:off x="8339455" y="3333750"/>
            <a:ext cx="3500120" cy="3180715"/>
          </a:xfrm>
          <a:prstGeom prst="rect">
            <a:avLst/>
          </a:prstGeom>
        </p:spPr>
      </p:pic>
    </p:spTree>
    <p:custDataLst>
      <p:tags r:id="rId7"/>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SLIDE_BACKGROUND_MASK_FLAG" val="1"/>
  <p:tag name="KSO_WM_UNIT_TYPE" val="y"/>
  <p:tag name="KSO_WM_UNIT_INDEX"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1"/>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1"/>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1"/>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1"/>
  <p:tag name="KSO_WM_UNIT_LAYERLEVEL" val="1"/>
  <p:tag name="KSO_WM_TAG_VERSION" val="1.0"/>
  <p:tag name="KSO_WM_BEAUTIFY_FLAG" val="#wm#"/>
  <p:tag name="KSO_WM_SLIDE_BACKGROUND_TYPE" val="topBottom"/>
  <p:tag name="KSO_WM_SLIDE_BK_DARK_LIGHT" val="1"/>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1"/>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1"/>
  <p:tag name="KSO_WM_UNIT_LAYERLEVEL" val="1"/>
  <p:tag name="KSO_WM_TAG_VERSION" val="1.0"/>
  <p:tag name="KSO_WM_BEAUTIFY_FLAG" val="#wm#"/>
  <p:tag name="KSO_WM_SLIDE_BACKGROUND_TYPE" val="bottomTop"/>
  <p:tag name="KSO_WM_SLIDE_BK_DARK_LIGHT" val="1"/>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1"/>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1"/>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1"/>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1"/>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1"/>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1"/>
  <p:tag name="KSO_WM_UNIT_LAYERLEVEL" val="1"/>
  <p:tag name="KSO_WM_TAG_VERSION" val="1.0"/>
  <p:tag name="KSO_WM_BEAUTIFY_FLAG" val="#wm#"/>
  <p:tag name="KSO_WM_SLIDE_BACKGROUND_TYPE" val="belt"/>
  <p:tag name="KSO_WM_SLIDE_BK_DARK_LIGHT" val="1"/>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1"/>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1859"/>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1859"/>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45.xml><?xml version="1.0" encoding="utf-8"?>
<p:tagLst xmlns:p="http://schemas.openxmlformats.org/presentationml/2006/main">
  <p:tag name="KSO_WM_TEMPLATE_SUBCATEGORY" val="0"/>
  <p:tag name="KSO_WM_TEMPLATE_THUMBS_INDEX" val="1、6、7、8、9、10、11、12、13、15"/>
  <p:tag name="KSO_WM_TAG_VERSION" val="1.0"/>
  <p:tag name="KSO_WM_BEAUTIFY_FLAG" val="#wm#"/>
  <p:tag name="KSO_WM_TEMPLATE_CATEGORY" val="custom"/>
  <p:tag name="KSO_WM_TEMPLATE_INDEX" val="20201859"/>
  <p:tag name="KSO_WM_TEMPLATE_MASTER_TYPE" val="1"/>
  <p:tag name="KSO_WM_TEMPLATE_COLOR_TYPE" val="1"/>
  <p:tag name="KSO_WM_TEMPLATE_MASTER_THUMB_INDEX" val="18"/>
  <p:tag name="KSO_WM_UNIT_SHOW_EDIT_AREA_INDICATION" val="0"/>
</p:tagLst>
</file>

<file path=ppt/tags/tag146.xml><?xml version="1.0" encoding="utf-8"?>
<p:tagLst xmlns:p="http://schemas.openxmlformats.org/presentationml/2006/main">
  <p:tag name="KSO_WM_UNIT_ISCONTENTSTITLE" val="0"/>
  <p:tag name="KSO_WM_UNIT_PRESET_TEXT" val="空白演示"/>
  <p:tag name="KSO_WM_UNIT_NOCLEAR" val="0"/>
  <p:tag name="KSO_WM_UNIT_VALUE" val="13"/>
  <p:tag name="KSO_WM_UNIT_HIGHLIGHT" val="0"/>
  <p:tag name="KSO_WM_UNIT_COMPATIBLE" val="0"/>
  <p:tag name="KSO_WM_UNIT_DIAGRAM_ISNUMVISUAL" val="0"/>
  <p:tag name="KSO_WM_UNIT_DIAGRAM_ISREFERUNIT" val="0"/>
  <p:tag name="KSO_WM_UNIT_TYPE" val="a"/>
  <p:tag name="KSO_WM_UNIT_INDEX" val="1"/>
  <p:tag name="KSO_WM_UNIT_ID" val="custom20187308_1*a*1"/>
  <p:tag name="KSO_WM_TEMPLATE_CATEGORY" val="custom"/>
  <p:tag name="KSO_WM_TEMPLATE_INDEX" val="20187308"/>
  <p:tag name="KSO_WM_UNIT_LAYERLEVEL" val="1"/>
  <p:tag name="KSO_WM_TAG_VERSION" val="1.0"/>
  <p:tag name="KSO_WM_BEAUTIFY_FLAG" val="#wm#"/>
</p:tagLst>
</file>

<file path=ppt/tags/tag147.xml><?xml version="1.0" encoding="utf-8"?>
<p:tagLst xmlns:p="http://schemas.openxmlformats.org/presentationml/2006/main">
  <p:tag name="KSO_WM_UNIT_ISCONTENTSTITLE" val="0"/>
  <p:tag name="KSO_WM_UNIT_PRESET_TEXT" val="在此输入您的封面副标题"/>
  <p:tag name="KSO_WM_UNIT_NOCLEAR" val="0"/>
  <p:tag name="KSO_WM_UNIT_VALUE" val="156"/>
  <p:tag name="KSO_WM_UNIT_HIGHLIGHT" val="0"/>
  <p:tag name="KSO_WM_UNIT_COMPATIBLE" val="0"/>
  <p:tag name="KSO_WM_UNIT_DIAGRAM_ISNUMVISUAL" val="0"/>
  <p:tag name="KSO_WM_UNIT_DIAGRAM_ISREFERUNIT" val="0"/>
  <p:tag name="KSO_WM_UNIT_TYPE" val="b"/>
  <p:tag name="KSO_WM_UNIT_INDEX" val="1"/>
  <p:tag name="KSO_WM_UNIT_ID" val="custom20187308_1*b*1"/>
  <p:tag name="KSO_WM_TEMPLATE_CATEGORY" val="custom"/>
  <p:tag name="KSO_WM_TEMPLATE_INDEX" val="20187308"/>
  <p:tag name="KSO_WM_UNIT_LAYERLEVEL" val="1"/>
  <p:tag name="KSO_WM_TAG_VERSION" val="1.0"/>
  <p:tag name="KSO_WM_BEAUTIFY_FLAG" val="#wm#"/>
</p:tagLst>
</file>

<file path=ppt/tags/tag148.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1859"/>
  <p:tag name="KSO_WM_SLIDE_LAYOUT" val="a_b"/>
  <p:tag name="KSO_WM_SLIDE_LAYOUT_CNT" val="1_1"/>
  <p:tag name="KSO_WM_SLIDE_MODEL_TYPE" val="cover"/>
</p:tagLst>
</file>

<file path=ppt/tags/tag149.xml><?xml version="1.0" encoding="utf-8"?>
<p:tagLst xmlns:p="http://schemas.openxmlformats.org/presentationml/2006/main">
  <p:tag name="KSO_WM_BEAUTIFY_FLAG" val="#wm#"/>
  <p:tag name="KSO_WM_TEMPLATE_CATEGORY" val="custom"/>
  <p:tag name="KSO_WM_TEMPLATE_INDEX" val="20201859"/>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p="http://schemas.openxmlformats.org/presentationml/2006/main">
  <p:tag name="PA" val="v5.2.7"/>
  <p:tag name="PAMAINTYPE" val="4"/>
  <p:tag name="PATYPE" val="176"/>
  <p:tag name="PASUBTYPE" val="282"/>
  <p:tag name="RESOURCELIBID_SHAPE" val="484070"/>
  <p:tag name="RESOURCELIB_SHAPETYPE" val="4"/>
  <p:tag name="KSO_WM_UNIT_TEXTBOXSTYLE_SHAPETYPE" val="1"/>
  <p:tag name="KSO_WM_UNIT_TEXTBOXSTYLE_TEMPLATEID" val="1"/>
  <p:tag name="KSO_WM_UNIT_TEXTBOXSTYLE_GUID" val="{79479401-13ab-42b2-a634-c5d30f6fa71b}"/>
</p:tagLst>
</file>

<file path=ppt/tags/tag151.xml><?xml version="1.0" encoding="utf-8"?>
<p:tagLst xmlns:p="http://schemas.openxmlformats.org/presentationml/2006/main">
  <p:tag name="PA" val="v5.2.7"/>
</p:tagLst>
</file>

<file path=ppt/tags/tag152.xml><?xml version="1.0" encoding="utf-8"?>
<p:tagLst xmlns:p="http://schemas.openxmlformats.org/presentationml/2006/main">
  <p:tag name="PA" val="v5.2.7"/>
</p:tagLst>
</file>

<file path=ppt/tags/tag153.xml><?xml version="1.0" encoding="utf-8"?>
<p:tagLst xmlns:p="http://schemas.openxmlformats.org/presentationml/2006/main">
  <p:tag name="PA" val="v5.2.7"/>
</p:tagLst>
</file>

<file path=ppt/tags/tag154.xml><?xml version="1.0" encoding="utf-8"?>
<p:tagLst xmlns:p="http://schemas.openxmlformats.org/presentationml/2006/main">
  <p:tag name="KSO_WM_UNIT_TEXTBOXSTYLE_SHAPETYPE" val="1"/>
  <p:tag name="KSO_WM_UNIT_TEXTBOXSTYLE_TEMPLATEID" val="2"/>
  <p:tag name="KSO_WM_UNIT_TEXTBOXSTYLE_GUID" val="{79479401-13ab-42b2-a634-c5d30f6fa71b}"/>
</p:tagLst>
</file>

<file path=ppt/tags/tag155.xml><?xml version="1.0" encoding="utf-8"?>
<p:tagLst xmlns:p="http://schemas.openxmlformats.org/presentationml/2006/main">
  <p:tag name="PA" val="v5.2.7"/>
  <p:tag name="PAMAINTYPE" val="4"/>
  <p:tag name="PATYPE" val="176"/>
  <p:tag name="PASUBTYPE" val="285"/>
  <p:tag name="RESOURCELIBID_SHAPE" val="442892"/>
  <p:tag name="RESOURCELIB_SHAPETYPE" val="4"/>
  <p:tag name="KSO_WM_UNIT_TEXTBOXSTYLE_SHAPETYPE" val="1"/>
  <p:tag name="KSO_WM_UNIT_TEXTBOXSTYLE_TEMPLATEID" val="3"/>
  <p:tag name="KSO_WM_UNIT_TEXTBOXSTYLE_GUID" val="{79479401-13ab-42b2-a634-c5d30f6fa71b}"/>
</p:tagLst>
</file>

<file path=ppt/tags/tag156.xml><?xml version="1.0" encoding="utf-8"?>
<p:tagLst xmlns:p="http://schemas.openxmlformats.org/presentationml/2006/main">
  <p:tag name="PA" val="v5.2.7"/>
</p:tagLst>
</file>

<file path=ppt/tags/tag157.xml><?xml version="1.0" encoding="utf-8"?>
<p:tagLst xmlns:p="http://schemas.openxmlformats.org/presentationml/2006/main">
  <p:tag name="PA" val="v5.2.7"/>
</p:tagLst>
</file>

<file path=ppt/tags/tag158.xml><?xml version="1.0" encoding="utf-8"?>
<p:tagLst xmlns:p="http://schemas.openxmlformats.org/presentationml/2006/main">
  <p:tag name="PA" val="v5.2.7"/>
</p:tagLst>
</file>

<file path=ppt/tags/tag159.xml><?xml version="1.0" encoding="utf-8"?>
<p:tagLst xmlns:p="http://schemas.openxmlformats.org/presentationml/2006/main">
  <p:tag name="PA" val="v5.2.7"/>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PA" val="v5.2.7"/>
</p:tagLst>
</file>

<file path=ppt/tags/tag161.xml><?xml version="1.0" encoding="utf-8"?>
<p:tagLst xmlns:p="http://schemas.openxmlformats.org/presentationml/2006/main">
  <p:tag name="PA" val="v5.2.7"/>
</p:tagLst>
</file>

<file path=ppt/tags/tag162.xml><?xml version="1.0" encoding="utf-8"?>
<p:tagLst xmlns:p="http://schemas.openxmlformats.org/presentationml/2006/main">
  <p:tag name="PA" val="v5.2.7"/>
  <p:tag name="PAMAINTYPE" val="4"/>
  <p:tag name="PATYPE" val="159"/>
  <p:tag name="PASUBTYPE" val="162"/>
  <p:tag name="RESOURCELIBID_SHAPE" val="518389"/>
  <p:tag name="RESOURCELIB_SHAPETYPE" val="4"/>
  <p:tag name="KSO_WM_UNIT_TEXTBOXSTYLE_SHAPETYPE" val="1"/>
  <p:tag name="KSO_WM_UNIT_TEXTBOXSTYLE_TEMPLATEID" val="4"/>
  <p:tag name="KSO_WM_UNIT_TEXTBOXSTYLE_GUID" val="{79479401-13ab-42b2-a634-c5d30f6fa71b}"/>
</p:tagLst>
</file>

<file path=ppt/tags/tag163.xml><?xml version="1.0" encoding="utf-8"?>
<p:tagLst xmlns:p="http://schemas.openxmlformats.org/presentationml/2006/main">
  <p:tag name="PA" val="v5.2.7"/>
</p:tagLst>
</file>

<file path=ppt/tags/tag164.xml><?xml version="1.0" encoding="utf-8"?>
<p:tagLst xmlns:p="http://schemas.openxmlformats.org/presentationml/2006/main">
  <p:tag name="PA" val="v5.2.7"/>
</p:tagLst>
</file>

<file path=ppt/tags/tag165.xml><?xml version="1.0" encoding="utf-8"?>
<p:tagLst xmlns:p="http://schemas.openxmlformats.org/presentationml/2006/main">
  <p:tag name="PA" val="v5.2.7"/>
</p:tagLst>
</file>

<file path=ppt/tags/tag166.xml><?xml version="1.0" encoding="utf-8"?>
<p:tagLst xmlns:p="http://schemas.openxmlformats.org/presentationml/2006/main">
  <p:tag name="PA" val="v5.2.7"/>
</p:tagLst>
</file>

<file path=ppt/tags/tag167.xml><?xml version="1.0" encoding="utf-8"?>
<p:tagLst xmlns:p="http://schemas.openxmlformats.org/presentationml/2006/main">
  <p:tag name="PA" val="v5.2.7"/>
</p:tagLst>
</file>

<file path=ppt/tags/tag168.xml><?xml version="1.0" encoding="utf-8"?>
<p:tagLst xmlns:p="http://schemas.openxmlformats.org/presentationml/2006/main">
  <p:tag name="PA" val="v5.2.7"/>
</p:tagLst>
</file>

<file path=ppt/tags/tag169.xml><?xml version="1.0" encoding="utf-8"?>
<p:tagLst xmlns:p="http://schemas.openxmlformats.org/presentationml/2006/main">
  <p:tag name="KSO_WM_UNIT_TEXTBOXSTYLE_SHAPETYPE" val="0"/>
  <p:tag name="KSO_WM_UNIT_HIGHLIGHT" val="0"/>
  <p:tag name="KSO_WM_UNIT_COMPATIBLE" val="0"/>
  <p:tag name="KSO_WM_UNIT_DIAGRAM_ISNUMVISUAL" val="0"/>
  <p:tag name="KSO_WM_UNIT_DIAGRAM_ISREFERUNIT" val="0"/>
  <p:tag name="KSO_WM_UNIT_ID" val="mixed20202316_1*f*1"/>
  <p:tag name="KSO_WM_TEMPLATE_CATEGORY" val="mixed"/>
  <p:tag name="KSO_WM_TEMPLATE_INDEX" val="20202316"/>
  <p:tag name="KSO_WM_UNIT_LAYERLEVEL" val="1"/>
  <p:tag name="KSO_WM_TAG_VERSION" val="1.0"/>
  <p:tag name="KSO_WM_BEAUTIFY_FLAG" val="#wm#"/>
  <p:tag name="KSO_WM_UNIT_TEXTBOXSTYLE_TEMPLATETYPE" val="8"/>
  <p:tag name="KSO_WM_UNIT_PRESET_TEXT" val="我们能实现，图文排版，让我们能实现，图文排版，让图图片&#13;您的正文已经经简明扼要，字字珠玑。&#13;您的正文已经经简明扼要，字字珠玑。&#13;您的正文已经经简明扼要，字字珠玑。&#13;您的正文已经经简明扼要，字字珠玑。&#13;我们能实现，图文排版，让我们能实现，图文排版，让图图片"/>
  <p:tag name="KSO_WM_UNIT_NOCLEAR" val="1"/>
  <p:tag name="KSO_WM_UNIT_VALUE" val="252"/>
  <p:tag name="KSO_WM_UNIT_TYPE" val="f"/>
  <p:tag name="KSO_WM_UNIT_INDEX" val="1"/>
  <p:tag name="KSO_WM_UNIT_TEXTBOXSTYLE_GUID" val="{79479401-13ab-42b2-a634-c5d30f6fa71b}"/>
  <p:tag name="KSO_WM_UNIT_TEXTBOXSTYLE_TEMPLATEID" val="3139430"/>
  <p:tag name="KSO_WM_UNIT_TEXTBOXSTYLE_TYPE" val="8"/>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0.xml><?xml version="1.0" encoding="utf-8"?>
<p:tagLst xmlns:p="http://schemas.openxmlformats.org/presentationml/2006/main">
  <p:tag name="KSO_WM_BEAUTIFY_FLAG" val="#wm#"/>
  <p:tag name="KSO_WM_TEMPLATE_CATEGORY" val="custom"/>
  <p:tag name="KSO_WM_TEMPLATE_INDEX" val="20201859"/>
</p:tagLst>
</file>

<file path=ppt/tags/tag171.xml><?xml version="1.0" encoding="utf-8"?>
<p:tagLst xmlns:p="http://schemas.openxmlformats.org/presentationml/2006/main">
  <p:tag name="KSO_WM_BEAUTIFY_FLAG" val="#wm#"/>
  <p:tag name="KSO_WM_TEMPLATE_CATEGORY" val="custom"/>
  <p:tag name="KSO_WM_TEMPLATE_INDEX" val="20201859"/>
</p:tagLst>
</file>

<file path=ppt/tags/tag172.xml><?xml version="1.0" encoding="utf-8"?>
<p:tagLst xmlns:p="http://schemas.openxmlformats.org/presentationml/2006/main">
  <p:tag name="KSO_WM_BEAUTIFY_FLAG" val="#wm#"/>
  <p:tag name="KSO_WM_TEMPLATE_CATEGORY" val="custom"/>
  <p:tag name="KSO_WM_TEMPLATE_INDEX" val="20201859"/>
</p:tagLst>
</file>

<file path=ppt/tags/tag173.xml><?xml version="1.0" encoding="utf-8"?>
<p:tagLst xmlns:p="http://schemas.openxmlformats.org/presentationml/2006/main">
  <p:tag name="KSO_WM_BEAUTIFY_FLAG" val="#wm#"/>
  <p:tag name="KSO_WM_TEMPLATE_CATEGORY" val="custom"/>
  <p:tag name="KSO_WM_TEMPLATE_INDEX" val="20201859"/>
</p:tagLst>
</file>

<file path=ppt/tags/tag174.xml><?xml version="1.0" encoding="utf-8"?>
<p:tagLst xmlns:p="http://schemas.openxmlformats.org/presentationml/2006/main">
  <p:tag name="KSO_WM_BEAUTIFY_FLAG" val="#wm#"/>
  <p:tag name="KSO_WM_TEMPLATE_CATEGORY" val="custom"/>
  <p:tag name="KSO_WM_TEMPLATE_INDEX" val="20201859"/>
</p:tagLst>
</file>

<file path=ppt/tags/tag175.xml><?xml version="1.0" encoding="utf-8"?>
<p:tagLst xmlns:p="http://schemas.openxmlformats.org/presentationml/2006/main">
  <p:tag name="KSO_WM_BEAUTIFY_FLAG" val="#wm#"/>
  <p:tag name="KSO_WM_TEMPLATE_CATEGORY" val="custom"/>
  <p:tag name="KSO_WM_TEMPLATE_INDEX" val="20201859"/>
</p:tagLst>
</file>

<file path=ppt/tags/tag176.xml><?xml version="1.0" encoding="utf-8"?>
<p:tagLst xmlns:p="http://schemas.openxmlformats.org/presentationml/2006/main">
  <p:tag name="KSO_WM_BEAUTIFY_FLAG" val="#wm#"/>
  <p:tag name="KSO_WM_TEMPLATE_CATEGORY" val="custom"/>
  <p:tag name="KSO_WM_TEMPLATE_INDEX" val="20201859"/>
</p:tagLst>
</file>

<file path=ppt/tags/tag177.xml><?xml version="1.0" encoding="utf-8"?>
<p:tagLst xmlns:p="http://schemas.openxmlformats.org/presentationml/2006/main">
  <p:tag name="KSO_WM_MEDIACOVER_FLAG" val="1"/>
  <p:tag name="KSO_WM_UNIT_MEDIACOVER_ICONSTATE" val="1"/>
</p:tagLst>
</file>

<file path=ppt/tags/tag178.xml><?xml version="1.0" encoding="utf-8"?>
<p:tagLst xmlns:p="http://schemas.openxmlformats.org/presentationml/2006/main">
  <p:tag name="KSO_WM_BEAUTIFY_FLAG" val="#wm#"/>
  <p:tag name="KSO_WM_TEMPLATE_CATEGORY" val="custom"/>
  <p:tag name="KSO_WM_TEMPLATE_INDEX" val="20201859"/>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SLIDE_BACKGROUND_TYPE" val="navigation"/>
  <p:tag name="KSO_WM_SLIDE_BK_DARK_LIGHT" val="1"/>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SLIDE_BACKGROUND_TYPE" val="navigation"/>
  <p:tag name="KSO_WM_SLIDE_BK_DARK_LIGHT" val="1"/>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SLIDE_BACKGROUND_TYPE" val="navigation"/>
  <p:tag name="KSO_WM_SLIDE_BK_DARK_LIGHT" val="1"/>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SLIDE_BACKGROUND_TYPE" val="navigation"/>
  <p:tag name="KSO_WM_SLIDE_BK_DARK_LIGHT" val="1"/>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SLIDE_BACKGROUND_TYPE" val="navigation"/>
  <p:tag name="KSO_WM_SLIDE_BK_DARK_LIGHT" val="1"/>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 name="KSO_WM_SLIDE_BACKGROUND_TYPE" val="navigation"/>
  <p:tag name="KSO_WM_SLIDE_BK_DARK_LIGHT" val="1"/>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navigation"/>
  <p:tag name="KSO_WM_SLIDE_BK_DARK_LIGHT" val="1"/>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navigation"/>
  <p:tag name="KSO_WM_SLIDE_BK_DARK_LIGHT" val="1"/>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navigation"/>
  <p:tag name="KSO_WM_SLIDE_BK_DARK_LIGHT" val="1"/>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navigation"/>
  <p:tag name="KSO_WM_SLIDE_BK_DARK_LIGHT" val="1"/>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navigation"/>
  <p:tag name="KSO_WM_SLIDE_BK_DARK_LIGHT" val="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navigation"/>
  <p:tag name="KSO_WM_SLIDE_BK_DARK_LIGHT" val="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navigation"/>
  <p:tag name="KSO_WM_SLIDE_BK_DARK_LIGHT" val="1"/>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navigation"/>
  <p:tag name="KSO_WM_SLIDE_BK_DARK_LIGHT" val="1"/>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9*i*1"/>
  <p:tag name="KSO_WM_UNIT_BK_DARK_LIGHT" val="1"/>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0*i*1"/>
  <p:tag name="KSO_WM_UNIT_BK_DARK_LIGHT" val="1"/>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0*i*1"/>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0*i*1"/>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1"/>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1"/>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1"/>
  <p:tag name="KSO_WM_UNIT_LAYERLEVEL" val="1"/>
  <p:tag name="KSO_WM_TAG_VERSION" val="1.0"/>
  <p:tag name="KSO_WM_BEAUTIFY_FLAG" val="#wm#"/>
  <p:tag name="KSO_WM_SLIDE_BACKGROUND_TYPE" val="frame"/>
  <p:tag name="KSO_WM_SLIDE_BK_DARK_LIGHT" val="1"/>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1"/>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1"/>
  <p:tag name="KSO_WM_UNIT_LAYERLEVEL" val="1"/>
  <p:tag name="KSO_WM_TAG_VERSION" val="1.0"/>
  <p:tag name="KSO_WM_BEAUTIFY_FLAG" val="#wm#"/>
  <p:tag name="KSO_WM_SLIDE_BACKGROUND_TYPE" val="leftRight"/>
  <p:tag name="KSO_WM_SLIDE_BK_DARK_LIGHT" val="1"/>
</p:tagLst>
</file>

<file path=ppt/theme/theme1.xml><?xml version="1.0" encoding="utf-8"?>
<a:theme xmlns:a="http://schemas.openxmlformats.org/drawingml/2006/main" name="2_Office 主题​​">
  <a:themeElements>
    <a:clrScheme name="智能云">
      <a:dk1>
        <a:srgbClr val="000000"/>
      </a:dk1>
      <a:lt1>
        <a:srgbClr val="FFFFFF"/>
      </a:lt1>
      <a:dk2>
        <a:srgbClr val="0C1632"/>
      </a:dk2>
      <a:lt2>
        <a:srgbClr val="212F59"/>
      </a:lt2>
      <a:accent1>
        <a:srgbClr val="39E3EA"/>
      </a:accent1>
      <a:accent2>
        <a:srgbClr val="62E9C8"/>
      </a:accent2>
      <a:accent3>
        <a:srgbClr val="6FE9A6"/>
      </a:accent3>
      <a:accent4>
        <a:srgbClr val="7AEA87"/>
      </a:accent4>
      <a:accent5>
        <a:srgbClr val="88EC69"/>
      </a:accent5>
      <a:accent6>
        <a:srgbClr val="95EC4E"/>
      </a:accent6>
      <a:hlink>
        <a:srgbClr val="0563C1"/>
      </a:hlink>
      <a:folHlink>
        <a:srgbClr val="954D72"/>
      </a:folHlink>
    </a:clrScheme>
    <a:fontScheme name="商务风">
      <a:majorFont>
        <a:latin typeface="微软雅黑"/>
        <a:ea typeface="汉仪旗黑-85S"/>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基本">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573</Words>
  <Application>WPS 演示</Application>
  <PresentationFormat>宽屏</PresentationFormat>
  <Paragraphs>60</Paragraphs>
  <Slides>10</Slides>
  <Notes>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10</vt:i4>
      </vt:variant>
    </vt:vector>
  </HeadingPairs>
  <TitlesOfParts>
    <vt:vector size="23" baseType="lpstr">
      <vt:lpstr>Arial</vt:lpstr>
      <vt:lpstr>宋体</vt:lpstr>
      <vt:lpstr>Wingdings</vt:lpstr>
      <vt:lpstr>微软雅黑</vt:lpstr>
      <vt:lpstr>汉仪旗黑-85S</vt:lpstr>
      <vt:lpstr>(使用中文字体)</vt:lpstr>
      <vt:lpstr>字魂36号-正文宋楷</vt:lpstr>
      <vt:lpstr>等线</vt:lpstr>
      <vt:lpstr>黑体</vt:lpstr>
      <vt:lpstr>Arial Unicode MS</vt:lpstr>
      <vt:lpstr>Calibri</vt:lpstr>
      <vt:lpstr>Segoe Print</vt:lpstr>
      <vt:lpstr>2_Office 主题​​</vt:lpstr>
      <vt:lpstr>智能家居：语音识别 </vt:lpstr>
      <vt:lpstr>Catalog</vt:lpstr>
      <vt:lpstr> </vt:lpstr>
      <vt:lpstr>PowerPoint 演示文稿</vt:lpstr>
      <vt:lpstr>步骤</vt:lpstr>
      <vt:lpstr>虚拟键盘keyboard的建立</vt:lpstr>
      <vt:lpstr>	QT登录界面展示</vt:lpstr>
      <vt:lpstr>	QT操作界面展示</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Hi QIanbao</cp:lastModifiedBy>
  <cp:revision>44</cp:revision>
  <dcterms:created xsi:type="dcterms:W3CDTF">2019-06-19T02:08:00Z</dcterms:created>
  <dcterms:modified xsi:type="dcterms:W3CDTF">2020-03-18T02:45:55Z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2052-11.1.0.9513</vt:lpwstr>
  </property>
</Properties>
</file>